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257" r:id="rId3"/>
    <p:sldId id="258" r:id="rId4"/>
    <p:sldId id="476" r:id="rId5"/>
    <p:sldId id="269" r:id="rId6"/>
    <p:sldId id="259" r:id="rId7"/>
    <p:sldId id="597" r:id="rId8"/>
    <p:sldId id="588" r:id="rId9"/>
    <p:sldId id="261" r:id="rId10"/>
    <p:sldId id="574" r:id="rId11"/>
    <p:sldId id="575" r:id="rId12"/>
    <p:sldId id="262" r:id="rId13"/>
    <p:sldId id="590" r:id="rId14"/>
    <p:sldId id="263" r:id="rId15"/>
    <p:sldId id="260" r:id="rId16"/>
    <p:sldId id="591" r:id="rId17"/>
    <p:sldId id="478" r:id="rId18"/>
    <p:sldId id="479" r:id="rId19"/>
    <p:sldId id="592" r:id="rId20"/>
    <p:sldId id="444" r:id="rId21"/>
    <p:sldId id="593" r:id="rId22"/>
    <p:sldId id="577" r:id="rId23"/>
    <p:sldId id="578" r:id="rId24"/>
    <p:sldId id="274" r:id="rId25"/>
    <p:sldId id="594" r:id="rId26"/>
    <p:sldId id="595" r:id="rId27"/>
    <p:sldId id="576" r:id="rId28"/>
    <p:sldId id="264" r:id="rId29"/>
    <p:sldId id="477" r:id="rId30"/>
    <p:sldId id="265" r:id="rId31"/>
    <p:sldId id="271" r:id="rId32"/>
    <p:sldId id="280" r:id="rId33"/>
    <p:sldId id="441" r:id="rId34"/>
    <p:sldId id="442" r:id="rId35"/>
    <p:sldId id="443" r:id="rId36"/>
    <p:sldId id="598" r:id="rId37"/>
    <p:sldId id="599" r:id="rId38"/>
    <p:sldId id="601" r:id="rId39"/>
    <p:sldId id="268" r:id="rId40"/>
    <p:sldId id="451" r:id="rId41"/>
    <p:sldId id="452" r:id="rId42"/>
    <p:sldId id="485" r:id="rId43"/>
    <p:sldId id="486" r:id="rId44"/>
    <p:sldId id="456" r:id="rId45"/>
    <p:sldId id="487" r:id="rId46"/>
    <p:sldId id="488" r:id="rId47"/>
    <p:sldId id="489" r:id="rId48"/>
    <p:sldId id="458" r:id="rId49"/>
    <p:sldId id="490" r:id="rId50"/>
    <p:sldId id="460" r:id="rId51"/>
    <p:sldId id="491" r:id="rId52"/>
    <p:sldId id="492" r:id="rId53"/>
    <p:sldId id="493" r:id="rId54"/>
    <p:sldId id="463" r:id="rId55"/>
    <p:sldId id="494" r:id="rId56"/>
    <p:sldId id="266" r:id="rId57"/>
    <p:sldId id="267" r:id="rId58"/>
  </p:sldIdLst>
  <p:sldSz cx="9144000" cy="6858000" type="screen4x3"/>
  <p:notesSz cx="6858000" cy="9144000"/>
  <p:embeddedFontLst>
    <p:embeddedFont>
      <p:font typeface="Calibri" panose="020F0502020204030204" pitchFamily="34" charset="0"/>
      <p:regular r:id="rId60"/>
      <p:bold r:id="rId61"/>
      <p:italic r:id="rId62"/>
      <p:boldItalic r:id="rId63"/>
    </p:embeddedFont>
    <p:embeddedFont>
      <p:font typeface="Economica" panose="020B0604020202020204"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Verdana" panose="020B060403050404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hZijuw6FraV5KdQS0oqtcubTky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85C58-64BB-4C13-A465-AFDE9DFE76CB}" v="64" dt="2022-01-12T18:39:36.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086" autoAdjust="0"/>
  </p:normalViewPr>
  <p:slideViewPr>
    <p:cSldViewPr snapToGrid="0">
      <p:cViewPr varScale="1">
        <p:scale>
          <a:sx n="76" d="100"/>
          <a:sy n="76" d="100"/>
        </p:scale>
        <p:origin x="2634" y="90"/>
      </p:cViewPr>
      <p:guideLst/>
    </p:cSldViewPr>
  </p:slideViewPr>
  <p:notesTextViewPr>
    <p:cViewPr>
      <p:scale>
        <a:sx n="1" d="1"/>
        <a:sy n="1" d="1"/>
      </p:scale>
      <p:origin x="0" y="0"/>
    </p:cViewPr>
  </p:notesTextViewPr>
  <p:sorterViewPr>
    <p:cViewPr varScale="1">
      <p:scale>
        <a:sx n="100" d="100"/>
        <a:sy n="100" d="100"/>
      </p:scale>
      <p:origin x="0" y="-47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an Hboubati" userId="6c1e9525-87e3-4ff2-84f1-58e9c2a56865" providerId="ADAL" clId="{47A85C58-64BB-4C13-A465-AFDE9DFE76CB}"/>
    <pc:docChg chg="undo custSel addSld delSld modSld sldOrd">
      <pc:chgData name="Hasan Hboubati" userId="6c1e9525-87e3-4ff2-84f1-58e9c2a56865" providerId="ADAL" clId="{47A85C58-64BB-4C13-A465-AFDE9DFE76CB}" dt="2022-01-13T00:34:45.057" v="1003" actId="2710"/>
      <pc:docMkLst>
        <pc:docMk/>
      </pc:docMkLst>
      <pc:sldChg chg="modSp mod">
        <pc:chgData name="Hasan Hboubati" userId="6c1e9525-87e3-4ff2-84f1-58e9c2a56865" providerId="ADAL" clId="{47A85C58-64BB-4C13-A465-AFDE9DFE76CB}" dt="2022-01-09T18:49:33.862" v="10" actId="27636"/>
        <pc:sldMkLst>
          <pc:docMk/>
          <pc:sldMk cId="0" sldId="256"/>
        </pc:sldMkLst>
        <pc:spChg chg="mod">
          <ac:chgData name="Hasan Hboubati" userId="6c1e9525-87e3-4ff2-84f1-58e9c2a56865" providerId="ADAL" clId="{47A85C58-64BB-4C13-A465-AFDE9DFE76CB}" dt="2022-01-09T18:49:33.862" v="10" actId="27636"/>
          <ac:spMkLst>
            <pc:docMk/>
            <pc:sldMk cId="0" sldId="256"/>
            <ac:spMk id="59" creationId="{00000000-0000-0000-0000-000000000000}"/>
          </ac:spMkLst>
        </pc:spChg>
      </pc:sldChg>
      <pc:sldChg chg="modSp mod">
        <pc:chgData name="Hasan Hboubati" userId="6c1e9525-87e3-4ff2-84f1-58e9c2a56865" providerId="ADAL" clId="{47A85C58-64BB-4C13-A465-AFDE9DFE76CB}" dt="2022-01-09T19:36:05.327" v="672" actId="1076"/>
        <pc:sldMkLst>
          <pc:docMk/>
          <pc:sldMk cId="0" sldId="258"/>
        </pc:sldMkLst>
        <pc:spChg chg="mod">
          <ac:chgData name="Hasan Hboubati" userId="6c1e9525-87e3-4ff2-84f1-58e9c2a56865" providerId="ADAL" clId="{47A85C58-64BB-4C13-A465-AFDE9DFE76CB}" dt="2022-01-09T19:36:05.327" v="672" actId="1076"/>
          <ac:spMkLst>
            <pc:docMk/>
            <pc:sldMk cId="0" sldId="258"/>
            <ac:spMk id="72" creationId="{00000000-0000-0000-0000-000000000000}"/>
          </ac:spMkLst>
        </pc:spChg>
      </pc:sldChg>
      <pc:sldChg chg="addSp delSp modSp add del mod">
        <pc:chgData name="Hasan Hboubati" userId="6c1e9525-87e3-4ff2-84f1-58e9c2a56865" providerId="ADAL" clId="{47A85C58-64BB-4C13-A465-AFDE9DFE76CB}" dt="2022-01-09T19:18:32.809" v="446" actId="12100"/>
        <pc:sldMkLst>
          <pc:docMk/>
          <pc:sldMk cId="0" sldId="259"/>
        </pc:sldMkLst>
        <pc:spChg chg="mod">
          <ac:chgData name="Hasan Hboubati" userId="6c1e9525-87e3-4ff2-84f1-58e9c2a56865" providerId="ADAL" clId="{47A85C58-64BB-4C13-A465-AFDE9DFE76CB}" dt="2022-01-09T18:49:33.846" v="6" actId="27636"/>
          <ac:spMkLst>
            <pc:docMk/>
            <pc:sldMk cId="0" sldId="259"/>
            <ac:spMk id="78" creationId="{00000000-0000-0000-0000-000000000000}"/>
          </ac:spMkLst>
        </pc:spChg>
        <pc:spChg chg="del mod">
          <ac:chgData name="Hasan Hboubati" userId="6c1e9525-87e3-4ff2-84f1-58e9c2a56865" providerId="ADAL" clId="{47A85C58-64BB-4C13-A465-AFDE9DFE76CB}" dt="2022-01-09T19:18:05.804" v="435" actId="12084"/>
          <ac:spMkLst>
            <pc:docMk/>
            <pc:sldMk cId="0" sldId="259"/>
            <ac:spMk id="79" creationId="{00000000-0000-0000-0000-000000000000}"/>
          </ac:spMkLst>
        </pc:spChg>
        <pc:graphicFrameChg chg="add mod">
          <ac:chgData name="Hasan Hboubati" userId="6c1e9525-87e3-4ff2-84f1-58e9c2a56865" providerId="ADAL" clId="{47A85C58-64BB-4C13-A465-AFDE9DFE76CB}" dt="2022-01-09T19:18:32.809" v="446" actId="12100"/>
          <ac:graphicFrameMkLst>
            <pc:docMk/>
            <pc:sldMk cId="0" sldId="259"/>
            <ac:graphicFrameMk id="2" creationId="{11F41416-8F04-43E1-B83A-12D46797DDEF}"/>
          </ac:graphicFrameMkLst>
        </pc:graphicFrameChg>
      </pc:sldChg>
      <pc:sldChg chg="modSp del mod">
        <pc:chgData name="Hasan Hboubati" userId="6c1e9525-87e3-4ff2-84f1-58e9c2a56865" providerId="ADAL" clId="{47A85C58-64BB-4C13-A465-AFDE9DFE76CB}" dt="2022-01-09T19:06:17.918" v="340" actId="47"/>
        <pc:sldMkLst>
          <pc:docMk/>
          <pc:sldMk cId="0" sldId="260"/>
        </pc:sldMkLst>
        <pc:spChg chg="mod">
          <ac:chgData name="Hasan Hboubati" userId="6c1e9525-87e3-4ff2-84f1-58e9c2a56865" providerId="ADAL" clId="{47A85C58-64BB-4C13-A465-AFDE9DFE76CB}" dt="2022-01-09T18:49:33.846" v="7" actId="27636"/>
          <ac:spMkLst>
            <pc:docMk/>
            <pc:sldMk cId="0" sldId="260"/>
            <ac:spMk id="85" creationId="{00000000-0000-0000-0000-000000000000}"/>
          </ac:spMkLst>
        </pc:spChg>
      </pc:sldChg>
      <pc:sldChg chg="modSp mod">
        <pc:chgData name="Hasan Hboubati" userId="6c1e9525-87e3-4ff2-84f1-58e9c2a56865" providerId="ADAL" clId="{47A85C58-64BB-4C13-A465-AFDE9DFE76CB}" dt="2022-01-09T19:17:22.760" v="426" actId="5793"/>
        <pc:sldMkLst>
          <pc:docMk/>
          <pc:sldMk cId="0" sldId="261"/>
        </pc:sldMkLst>
        <pc:spChg chg="mod">
          <ac:chgData name="Hasan Hboubati" userId="6c1e9525-87e3-4ff2-84f1-58e9c2a56865" providerId="ADAL" clId="{47A85C58-64BB-4C13-A465-AFDE9DFE76CB}" dt="2022-01-09T18:49:33.846" v="8" actId="27636"/>
          <ac:spMkLst>
            <pc:docMk/>
            <pc:sldMk cId="0" sldId="261"/>
            <ac:spMk id="92" creationId="{00000000-0000-0000-0000-000000000000}"/>
          </ac:spMkLst>
        </pc:spChg>
        <pc:spChg chg="mod">
          <ac:chgData name="Hasan Hboubati" userId="6c1e9525-87e3-4ff2-84f1-58e9c2a56865" providerId="ADAL" clId="{47A85C58-64BB-4C13-A465-AFDE9DFE76CB}" dt="2022-01-09T19:17:22.760" v="426" actId="5793"/>
          <ac:spMkLst>
            <pc:docMk/>
            <pc:sldMk cId="0" sldId="261"/>
            <ac:spMk id="93" creationId="{00000000-0000-0000-0000-000000000000}"/>
          </ac:spMkLst>
        </pc:spChg>
      </pc:sldChg>
      <pc:sldChg chg="modSp mod">
        <pc:chgData name="Hasan Hboubati" userId="6c1e9525-87e3-4ff2-84f1-58e9c2a56865" providerId="ADAL" clId="{47A85C58-64BB-4C13-A465-AFDE9DFE76CB}" dt="2022-01-09T19:16:59.896" v="414" actId="20577"/>
        <pc:sldMkLst>
          <pc:docMk/>
          <pc:sldMk cId="0" sldId="262"/>
        </pc:sldMkLst>
        <pc:spChg chg="mod">
          <ac:chgData name="Hasan Hboubati" userId="6c1e9525-87e3-4ff2-84f1-58e9c2a56865" providerId="ADAL" clId="{47A85C58-64BB-4C13-A465-AFDE9DFE76CB}" dt="2022-01-09T18:49:33.846" v="9" actId="27636"/>
          <ac:spMkLst>
            <pc:docMk/>
            <pc:sldMk cId="0" sldId="262"/>
            <ac:spMk id="100" creationId="{00000000-0000-0000-0000-000000000000}"/>
          </ac:spMkLst>
        </pc:spChg>
        <pc:spChg chg="mod">
          <ac:chgData name="Hasan Hboubati" userId="6c1e9525-87e3-4ff2-84f1-58e9c2a56865" providerId="ADAL" clId="{47A85C58-64BB-4C13-A465-AFDE9DFE76CB}" dt="2022-01-09T19:16:59.896" v="414" actId="20577"/>
          <ac:spMkLst>
            <pc:docMk/>
            <pc:sldMk cId="0" sldId="262"/>
            <ac:spMk id="101" creationId="{00000000-0000-0000-0000-000000000000}"/>
          </ac:spMkLst>
        </pc:spChg>
      </pc:sldChg>
      <pc:sldChg chg="modSp mod modShow">
        <pc:chgData name="Hasan Hboubati" userId="6c1e9525-87e3-4ff2-84f1-58e9c2a56865" providerId="ADAL" clId="{47A85C58-64BB-4C13-A465-AFDE9DFE76CB}" dt="2022-01-13T00:31:39.481" v="1000" actId="729"/>
        <pc:sldMkLst>
          <pc:docMk/>
          <pc:sldMk cId="0" sldId="264"/>
        </pc:sldMkLst>
        <pc:spChg chg="mod">
          <ac:chgData name="Hasan Hboubati" userId="6c1e9525-87e3-4ff2-84f1-58e9c2a56865" providerId="ADAL" clId="{47A85C58-64BB-4C13-A465-AFDE9DFE76CB}" dt="2022-01-09T19:31:17.427" v="505" actId="113"/>
          <ac:spMkLst>
            <pc:docMk/>
            <pc:sldMk cId="0" sldId="264"/>
            <ac:spMk id="114" creationId="{00000000-0000-0000-0000-000000000000}"/>
          </ac:spMkLst>
        </pc:spChg>
        <pc:spChg chg="mod">
          <ac:chgData name="Hasan Hboubati" userId="6c1e9525-87e3-4ff2-84f1-58e9c2a56865" providerId="ADAL" clId="{47A85C58-64BB-4C13-A465-AFDE9DFE76CB}" dt="2022-01-09T19:27:01.321" v="474" actId="1076"/>
          <ac:spMkLst>
            <pc:docMk/>
            <pc:sldMk cId="0" sldId="264"/>
            <ac:spMk id="116" creationId="{00000000-0000-0000-0000-000000000000}"/>
          </ac:spMkLst>
        </pc:spChg>
        <pc:picChg chg="mod">
          <ac:chgData name="Hasan Hboubati" userId="6c1e9525-87e3-4ff2-84f1-58e9c2a56865" providerId="ADAL" clId="{47A85C58-64BB-4C13-A465-AFDE9DFE76CB}" dt="2022-01-09T19:26:56.619" v="473" actId="14100"/>
          <ac:picMkLst>
            <pc:docMk/>
            <pc:sldMk cId="0" sldId="264"/>
            <ac:picMk id="115" creationId="{00000000-0000-0000-0000-000000000000}"/>
          </ac:picMkLst>
        </pc:picChg>
      </pc:sldChg>
      <pc:sldChg chg="modSp mod">
        <pc:chgData name="Hasan Hboubati" userId="6c1e9525-87e3-4ff2-84f1-58e9c2a56865" providerId="ADAL" clId="{47A85C58-64BB-4C13-A465-AFDE9DFE76CB}" dt="2022-01-13T00:34:45.057" v="1003" actId="2710"/>
        <pc:sldMkLst>
          <pc:docMk/>
          <pc:sldMk cId="0" sldId="265"/>
        </pc:sldMkLst>
        <pc:spChg chg="mod">
          <ac:chgData name="Hasan Hboubati" userId="6c1e9525-87e3-4ff2-84f1-58e9c2a56865" providerId="ADAL" clId="{47A85C58-64BB-4C13-A465-AFDE9DFE76CB}" dt="2022-01-13T00:34:45.057" v="1003" actId="2710"/>
          <ac:spMkLst>
            <pc:docMk/>
            <pc:sldMk cId="0" sldId="265"/>
            <ac:spMk id="123" creationId="{00000000-0000-0000-0000-000000000000}"/>
          </ac:spMkLst>
        </pc:spChg>
      </pc:sldChg>
      <pc:sldChg chg="ord">
        <pc:chgData name="Hasan Hboubati" userId="6c1e9525-87e3-4ff2-84f1-58e9c2a56865" providerId="ADAL" clId="{47A85C58-64BB-4C13-A465-AFDE9DFE76CB}" dt="2022-01-09T19:47:31.617" v="686"/>
        <pc:sldMkLst>
          <pc:docMk/>
          <pc:sldMk cId="0" sldId="268"/>
        </pc:sldMkLst>
      </pc:sldChg>
      <pc:sldChg chg="modSp new mod">
        <pc:chgData name="Hasan Hboubati" userId="6c1e9525-87e3-4ff2-84f1-58e9c2a56865" providerId="ADAL" clId="{47A85C58-64BB-4C13-A465-AFDE9DFE76CB}" dt="2022-01-09T19:01:14.977" v="339" actId="14100"/>
        <pc:sldMkLst>
          <pc:docMk/>
          <pc:sldMk cId="423330771" sldId="269"/>
        </pc:sldMkLst>
        <pc:spChg chg="mod">
          <ac:chgData name="Hasan Hboubati" userId="6c1e9525-87e3-4ff2-84f1-58e9c2a56865" providerId="ADAL" clId="{47A85C58-64BB-4C13-A465-AFDE9DFE76CB}" dt="2022-01-09T18:53:29.967" v="303" actId="20577"/>
          <ac:spMkLst>
            <pc:docMk/>
            <pc:sldMk cId="423330771" sldId="269"/>
            <ac:spMk id="2" creationId="{BF69EFBF-00F0-4DDD-BABA-8C165CA65663}"/>
          </ac:spMkLst>
        </pc:spChg>
        <pc:spChg chg="mod">
          <ac:chgData name="Hasan Hboubati" userId="6c1e9525-87e3-4ff2-84f1-58e9c2a56865" providerId="ADAL" clId="{47A85C58-64BB-4C13-A465-AFDE9DFE76CB}" dt="2022-01-09T19:01:14.977" v="339" actId="14100"/>
          <ac:spMkLst>
            <pc:docMk/>
            <pc:sldMk cId="423330771" sldId="269"/>
            <ac:spMk id="3" creationId="{DA6DA93F-C1E2-40D5-9EAB-3D548473ECE1}"/>
          </ac:spMkLst>
        </pc:spChg>
      </pc:sldChg>
      <pc:sldChg chg="add del">
        <pc:chgData name="Hasan Hboubati" userId="6c1e9525-87e3-4ff2-84f1-58e9c2a56865" providerId="ADAL" clId="{47A85C58-64BB-4C13-A465-AFDE9DFE76CB}" dt="2022-01-12T18:33:08.151" v="698" actId="2696"/>
        <pc:sldMkLst>
          <pc:docMk/>
          <pc:sldMk cId="663818989" sldId="271"/>
        </pc:sldMkLst>
      </pc:sldChg>
      <pc:sldChg chg="add">
        <pc:chgData name="Hasan Hboubati" userId="6c1e9525-87e3-4ff2-84f1-58e9c2a56865" providerId="ADAL" clId="{47A85C58-64BB-4C13-A465-AFDE9DFE76CB}" dt="2022-01-12T18:33:16.364" v="699"/>
        <pc:sldMkLst>
          <pc:docMk/>
          <pc:sldMk cId="663818989" sldId="271"/>
        </pc:sldMkLst>
      </pc:sldChg>
      <pc:sldChg chg="add">
        <pc:chgData name="Hasan Hboubati" userId="6c1e9525-87e3-4ff2-84f1-58e9c2a56865" providerId="ADAL" clId="{47A85C58-64BB-4C13-A465-AFDE9DFE76CB}" dt="2022-01-12T18:32:09.044" v="695"/>
        <pc:sldMkLst>
          <pc:docMk/>
          <pc:sldMk cId="65608534" sldId="274"/>
        </pc:sldMkLst>
      </pc:sldChg>
      <pc:sldChg chg="add del ord">
        <pc:chgData name="Hasan Hboubati" userId="6c1e9525-87e3-4ff2-84f1-58e9c2a56865" providerId="ADAL" clId="{47A85C58-64BB-4C13-A465-AFDE9DFE76CB}" dt="2022-01-13T00:31:26.050" v="999"/>
        <pc:sldMkLst>
          <pc:docMk/>
          <pc:sldMk cId="65608534" sldId="274"/>
        </pc:sldMkLst>
      </pc:sldChg>
      <pc:sldChg chg="add del">
        <pc:chgData name="Hasan Hboubati" userId="6c1e9525-87e3-4ff2-84f1-58e9c2a56865" providerId="ADAL" clId="{47A85C58-64BB-4C13-A465-AFDE9DFE76CB}" dt="2022-01-12T18:33:08.151" v="698" actId="2696"/>
        <pc:sldMkLst>
          <pc:docMk/>
          <pc:sldMk cId="749893707" sldId="280"/>
        </pc:sldMkLst>
      </pc:sldChg>
      <pc:sldChg chg="add">
        <pc:chgData name="Hasan Hboubati" userId="6c1e9525-87e3-4ff2-84f1-58e9c2a56865" providerId="ADAL" clId="{47A85C58-64BB-4C13-A465-AFDE9DFE76CB}" dt="2022-01-12T18:33:16.364" v="699"/>
        <pc:sldMkLst>
          <pc:docMk/>
          <pc:sldMk cId="1941517742" sldId="280"/>
        </pc:sldMkLst>
      </pc:sldChg>
      <pc:sldChg chg="add">
        <pc:chgData name="Hasan Hboubati" userId="6c1e9525-87e3-4ff2-84f1-58e9c2a56865" providerId="ADAL" clId="{47A85C58-64BB-4C13-A465-AFDE9DFE76CB}" dt="2022-01-12T18:33:16.364" v="699"/>
        <pc:sldMkLst>
          <pc:docMk/>
          <pc:sldMk cId="1900884959" sldId="441"/>
        </pc:sldMkLst>
      </pc:sldChg>
      <pc:sldChg chg="add del">
        <pc:chgData name="Hasan Hboubati" userId="6c1e9525-87e3-4ff2-84f1-58e9c2a56865" providerId="ADAL" clId="{47A85C58-64BB-4C13-A465-AFDE9DFE76CB}" dt="2022-01-12T18:33:08.151" v="698" actId="2696"/>
        <pc:sldMkLst>
          <pc:docMk/>
          <pc:sldMk cId="3991175507" sldId="441"/>
        </pc:sldMkLst>
      </pc:sldChg>
      <pc:sldChg chg="add">
        <pc:chgData name="Hasan Hboubati" userId="6c1e9525-87e3-4ff2-84f1-58e9c2a56865" providerId="ADAL" clId="{47A85C58-64BB-4C13-A465-AFDE9DFE76CB}" dt="2022-01-12T18:33:16.364" v="699"/>
        <pc:sldMkLst>
          <pc:docMk/>
          <pc:sldMk cId="624753792" sldId="442"/>
        </pc:sldMkLst>
      </pc:sldChg>
      <pc:sldChg chg="add del">
        <pc:chgData name="Hasan Hboubati" userId="6c1e9525-87e3-4ff2-84f1-58e9c2a56865" providerId="ADAL" clId="{47A85C58-64BB-4C13-A465-AFDE9DFE76CB}" dt="2022-01-12T18:33:08.151" v="698" actId="2696"/>
        <pc:sldMkLst>
          <pc:docMk/>
          <pc:sldMk cId="1266504994" sldId="442"/>
        </pc:sldMkLst>
      </pc:sldChg>
      <pc:sldChg chg="add">
        <pc:chgData name="Hasan Hboubati" userId="6c1e9525-87e3-4ff2-84f1-58e9c2a56865" providerId="ADAL" clId="{47A85C58-64BB-4C13-A465-AFDE9DFE76CB}" dt="2022-01-12T18:37:06.642" v="712"/>
        <pc:sldMkLst>
          <pc:docMk/>
          <pc:sldMk cId="3680036387" sldId="443"/>
        </pc:sldMkLst>
      </pc:sldChg>
      <pc:sldChg chg="add">
        <pc:chgData name="Hasan Hboubati" userId="6c1e9525-87e3-4ff2-84f1-58e9c2a56865" providerId="ADAL" clId="{47A85C58-64BB-4C13-A465-AFDE9DFE76CB}" dt="2022-01-09T19:43:38.837" v="679"/>
        <pc:sldMkLst>
          <pc:docMk/>
          <pc:sldMk cId="1489817264" sldId="444"/>
        </pc:sldMkLst>
      </pc:sldChg>
      <pc:sldChg chg="modSp add mod">
        <pc:chgData name="Hasan Hboubati" userId="6c1e9525-87e3-4ff2-84f1-58e9c2a56865" providerId="ADAL" clId="{47A85C58-64BB-4C13-A465-AFDE9DFE76CB}" dt="2022-01-12T18:40:11.196" v="821" actId="6549"/>
        <pc:sldMkLst>
          <pc:docMk/>
          <pc:sldMk cId="3120974634" sldId="451"/>
        </pc:sldMkLst>
        <pc:spChg chg="mod">
          <ac:chgData name="Hasan Hboubati" userId="6c1e9525-87e3-4ff2-84f1-58e9c2a56865" providerId="ADAL" clId="{47A85C58-64BB-4C13-A465-AFDE9DFE76CB}" dt="2022-01-12T18:40:11.196" v="821" actId="6549"/>
          <ac:spMkLst>
            <pc:docMk/>
            <pc:sldMk cId="3120974634" sldId="451"/>
            <ac:spMk id="4" creationId="{00000000-0000-0000-0000-000000000000}"/>
          </ac:spMkLst>
        </pc:spChg>
      </pc:sldChg>
      <pc:sldChg chg="addSp delSp modSp add mod">
        <pc:chgData name="Hasan Hboubati" userId="6c1e9525-87e3-4ff2-84f1-58e9c2a56865" providerId="ADAL" clId="{47A85C58-64BB-4C13-A465-AFDE9DFE76CB}" dt="2022-01-12T18:40:50.572" v="862" actId="6549"/>
        <pc:sldMkLst>
          <pc:docMk/>
          <pc:sldMk cId="2145088004" sldId="452"/>
        </pc:sldMkLst>
        <pc:spChg chg="del">
          <ac:chgData name="Hasan Hboubati" userId="6c1e9525-87e3-4ff2-84f1-58e9c2a56865" providerId="ADAL" clId="{47A85C58-64BB-4C13-A465-AFDE9DFE76CB}" dt="2022-01-12T18:38:00.312" v="748" actId="478"/>
          <ac:spMkLst>
            <pc:docMk/>
            <pc:sldMk cId="2145088004" sldId="452"/>
            <ac:spMk id="3" creationId="{00000000-0000-0000-0000-000000000000}"/>
          </ac:spMkLst>
        </pc:spChg>
        <pc:spChg chg="add mod">
          <ac:chgData name="Hasan Hboubati" userId="6c1e9525-87e3-4ff2-84f1-58e9c2a56865" providerId="ADAL" clId="{47A85C58-64BB-4C13-A465-AFDE9DFE76CB}" dt="2022-01-12T18:40:50.572" v="862" actId="6549"/>
          <ac:spMkLst>
            <pc:docMk/>
            <pc:sldMk cId="2145088004" sldId="452"/>
            <ac:spMk id="5" creationId="{82CED0AD-EFEE-4095-8475-B50075C20095}"/>
          </ac:spMkLst>
        </pc:spChg>
      </pc:sldChg>
      <pc:sldChg chg="addSp delSp modSp add mod">
        <pc:chgData name="Hasan Hboubati" userId="6c1e9525-87e3-4ff2-84f1-58e9c2a56865" providerId="ADAL" clId="{47A85C58-64BB-4C13-A465-AFDE9DFE76CB}" dt="2022-01-12T18:41:33.709" v="912" actId="6549"/>
        <pc:sldMkLst>
          <pc:docMk/>
          <pc:sldMk cId="841878293" sldId="456"/>
        </pc:sldMkLst>
        <pc:spChg chg="del">
          <ac:chgData name="Hasan Hboubati" userId="6c1e9525-87e3-4ff2-84f1-58e9c2a56865" providerId="ADAL" clId="{47A85C58-64BB-4C13-A465-AFDE9DFE76CB}" dt="2022-01-12T18:38:24.500" v="754" actId="478"/>
          <ac:spMkLst>
            <pc:docMk/>
            <pc:sldMk cId="841878293" sldId="456"/>
            <ac:spMk id="3" creationId="{00000000-0000-0000-0000-000000000000}"/>
          </ac:spMkLst>
        </pc:spChg>
        <pc:spChg chg="add mod">
          <ac:chgData name="Hasan Hboubati" userId="6c1e9525-87e3-4ff2-84f1-58e9c2a56865" providerId="ADAL" clId="{47A85C58-64BB-4C13-A465-AFDE9DFE76CB}" dt="2022-01-12T18:41:33.709" v="912" actId="6549"/>
          <ac:spMkLst>
            <pc:docMk/>
            <pc:sldMk cId="841878293" sldId="456"/>
            <ac:spMk id="5" creationId="{5580E3B4-238D-48DF-8E2A-7A090FCA0539}"/>
          </ac:spMkLst>
        </pc:spChg>
      </pc:sldChg>
      <pc:sldChg chg="addSp delSp modSp add mod">
        <pc:chgData name="Hasan Hboubati" userId="6c1e9525-87e3-4ff2-84f1-58e9c2a56865" providerId="ADAL" clId="{47A85C58-64BB-4C13-A465-AFDE9DFE76CB}" dt="2022-01-12T18:42:31.300" v="972"/>
        <pc:sldMkLst>
          <pc:docMk/>
          <pc:sldMk cId="3384540095" sldId="458"/>
        </pc:sldMkLst>
        <pc:spChg chg="add del mod">
          <ac:chgData name="Hasan Hboubati" userId="6c1e9525-87e3-4ff2-84f1-58e9c2a56865" providerId="ADAL" clId="{47A85C58-64BB-4C13-A465-AFDE9DFE76CB}" dt="2022-01-12T18:42:31.300" v="972"/>
          <ac:spMkLst>
            <pc:docMk/>
            <pc:sldMk cId="3384540095" sldId="458"/>
            <ac:spMk id="3" creationId="{00000000-0000-0000-0000-000000000000}"/>
          </ac:spMkLst>
        </pc:spChg>
        <pc:spChg chg="add del mod">
          <ac:chgData name="Hasan Hboubati" userId="6c1e9525-87e3-4ff2-84f1-58e9c2a56865" providerId="ADAL" clId="{47A85C58-64BB-4C13-A465-AFDE9DFE76CB}" dt="2022-01-12T18:39:35.079" v="792"/>
          <ac:spMkLst>
            <pc:docMk/>
            <pc:sldMk cId="3384540095" sldId="458"/>
            <ac:spMk id="5" creationId="{DBBD55AC-CE77-4CC8-B170-284C31B1EF1C}"/>
          </ac:spMkLst>
        </pc:spChg>
      </pc:sldChg>
      <pc:sldChg chg="addSp delSp modSp add mod">
        <pc:chgData name="Hasan Hboubati" userId="6c1e9525-87e3-4ff2-84f1-58e9c2a56865" providerId="ADAL" clId="{47A85C58-64BB-4C13-A465-AFDE9DFE76CB}" dt="2022-01-12T18:42:38.408" v="974"/>
        <pc:sldMkLst>
          <pc:docMk/>
          <pc:sldMk cId="844511553" sldId="460"/>
        </pc:sldMkLst>
        <pc:spChg chg="add del mod">
          <ac:chgData name="Hasan Hboubati" userId="6c1e9525-87e3-4ff2-84f1-58e9c2a56865" providerId="ADAL" clId="{47A85C58-64BB-4C13-A465-AFDE9DFE76CB}" dt="2022-01-12T18:42:38.408" v="974"/>
          <ac:spMkLst>
            <pc:docMk/>
            <pc:sldMk cId="844511553" sldId="460"/>
            <ac:spMk id="3" creationId="{00000000-0000-0000-0000-000000000000}"/>
          </ac:spMkLst>
        </pc:spChg>
        <pc:spChg chg="add del mod">
          <ac:chgData name="Hasan Hboubati" userId="6c1e9525-87e3-4ff2-84f1-58e9c2a56865" providerId="ADAL" clId="{47A85C58-64BB-4C13-A465-AFDE9DFE76CB}" dt="2022-01-12T18:39:33.691" v="788"/>
          <ac:spMkLst>
            <pc:docMk/>
            <pc:sldMk cId="844511553" sldId="460"/>
            <ac:spMk id="5" creationId="{EB9C03A9-C60C-4E32-AAE3-5BE7DAF7FFA8}"/>
          </ac:spMkLst>
        </pc:spChg>
      </pc:sldChg>
      <pc:sldChg chg="addSp delSp modSp add mod">
        <pc:chgData name="Hasan Hboubati" userId="6c1e9525-87e3-4ff2-84f1-58e9c2a56865" providerId="ADAL" clId="{47A85C58-64BB-4C13-A465-AFDE9DFE76CB}" dt="2022-01-12T18:42:52.904" v="978"/>
        <pc:sldMkLst>
          <pc:docMk/>
          <pc:sldMk cId="349612803" sldId="463"/>
        </pc:sldMkLst>
        <pc:spChg chg="add del mod">
          <ac:chgData name="Hasan Hboubati" userId="6c1e9525-87e3-4ff2-84f1-58e9c2a56865" providerId="ADAL" clId="{47A85C58-64BB-4C13-A465-AFDE9DFE76CB}" dt="2022-01-12T18:42:52.904" v="978"/>
          <ac:spMkLst>
            <pc:docMk/>
            <pc:sldMk cId="349612803" sldId="463"/>
            <ac:spMk id="3" creationId="{00000000-0000-0000-0000-000000000000}"/>
          </ac:spMkLst>
        </pc:spChg>
        <pc:spChg chg="add del mod">
          <ac:chgData name="Hasan Hboubati" userId="6c1e9525-87e3-4ff2-84f1-58e9c2a56865" providerId="ADAL" clId="{47A85C58-64BB-4C13-A465-AFDE9DFE76CB}" dt="2022-01-12T18:39:30.781" v="780"/>
          <ac:spMkLst>
            <pc:docMk/>
            <pc:sldMk cId="349612803" sldId="463"/>
            <ac:spMk id="5" creationId="{99C3D80F-E0CD-459D-BCD8-0FECEF03588D}"/>
          </ac:spMkLst>
        </pc:spChg>
      </pc:sldChg>
      <pc:sldChg chg="modSp add mod">
        <pc:chgData name="Hasan Hboubati" userId="6c1e9525-87e3-4ff2-84f1-58e9c2a56865" providerId="ADAL" clId="{47A85C58-64BB-4C13-A465-AFDE9DFE76CB}" dt="2022-01-09T18:51:59.002" v="56" actId="113"/>
        <pc:sldMkLst>
          <pc:docMk/>
          <pc:sldMk cId="2225157163" sldId="476"/>
        </pc:sldMkLst>
        <pc:graphicFrameChg chg="modGraphic">
          <ac:chgData name="Hasan Hboubati" userId="6c1e9525-87e3-4ff2-84f1-58e9c2a56865" providerId="ADAL" clId="{47A85C58-64BB-4C13-A465-AFDE9DFE76CB}" dt="2022-01-09T18:51:59.002" v="56" actId="113"/>
          <ac:graphicFrameMkLst>
            <pc:docMk/>
            <pc:sldMk cId="2225157163" sldId="476"/>
            <ac:graphicFrameMk id="4" creationId="{E599B754-80F2-4156-81AD-DBB7476AF29F}"/>
          </ac:graphicFrameMkLst>
        </pc:graphicFrameChg>
      </pc:sldChg>
      <pc:sldChg chg="modSp add del mod">
        <pc:chgData name="Hasan Hboubati" userId="6c1e9525-87e3-4ff2-84f1-58e9c2a56865" providerId="ADAL" clId="{47A85C58-64BB-4C13-A465-AFDE9DFE76CB}" dt="2022-01-09T19:17:31.838" v="428" actId="47"/>
        <pc:sldMkLst>
          <pc:docMk/>
          <pc:sldMk cId="1582582879" sldId="477"/>
        </pc:sldMkLst>
        <pc:spChg chg="mod">
          <ac:chgData name="Hasan Hboubati" userId="6c1e9525-87e3-4ff2-84f1-58e9c2a56865" providerId="ADAL" clId="{47A85C58-64BB-4C13-A465-AFDE9DFE76CB}" dt="2022-01-09T19:14:16.779" v="384" actId="27636"/>
          <ac:spMkLst>
            <pc:docMk/>
            <pc:sldMk cId="1582582879" sldId="477"/>
            <ac:spMk id="78" creationId="{00000000-0000-0000-0000-000000000000}"/>
          </ac:spMkLst>
        </pc:spChg>
        <pc:spChg chg="mod">
          <ac:chgData name="Hasan Hboubati" userId="6c1e9525-87e3-4ff2-84f1-58e9c2a56865" providerId="ADAL" clId="{47A85C58-64BB-4C13-A465-AFDE9DFE76CB}" dt="2022-01-09T19:17:10.754" v="421" actId="6549"/>
          <ac:spMkLst>
            <pc:docMk/>
            <pc:sldMk cId="1582582879" sldId="477"/>
            <ac:spMk id="79" creationId="{00000000-0000-0000-0000-000000000000}"/>
          </ac:spMkLst>
        </pc:spChg>
      </pc:sldChg>
      <pc:sldChg chg="addSp delSp modSp add mod modShow">
        <pc:chgData name="Hasan Hboubati" userId="6c1e9525-87e3-4ff2-84f1-58e9c2a56865" providerId="ADAL" clId="{47A85C58-64BB-4C13-A465-AFDE9DFE76CB}" dt="2022-01-13T00:31:39.481" v="1000" actId="729"/>
        <pc:sldMkLst>
          <pc:docMk/>
          <pc:sldMk cId="3581033512" sldId="477"/>
        </pc:sldMkLst>
        <pc:spChg chg="add del mod">
          <ac:chgData name="Hasan Hboubati" userId="6c1e9525-87e3-4ff2-84f1-58e9c2a56865" providerId="ADAL" clId="{47A85C58-64BB-4C13-A465-AFDE9DFE76CB}" dt="2022-01-09T19:25:05.769" v="450" actId="478"/>
          <ac:spMkLst>
            <pc:docMk/>
            <pc:sldMk cId="3581033512" sldId="477"/>
            <ac:spMk id="3" creationId="{6987F821-AD10-49D7-8BA5-9049F291F5E2}"/>
          </ac:spMkLst>
        </pc:spChg>
        <pc:spChg chg="del">
          <ac:chgData name="Hasan Hboubati" userId="6c1e9525-87e3-4ff2-84f1-58e9c2a56865" providerId="ADAL" clId="{47A85C58-64BB-4C13-A465-AFDE9DFE76CB}" dt="2022-01-09T19:25:02.115" v="449" actId="478"/>
          <ac:spMkLst>
            <pc:docMk/>
            <pc:sldMk cId="3581033512" sldId="477"/>
            <ac:spMk id="114" creationId="{00000000-0000-0000-0000-000000000000}"/>
          </ac:spMkLst>
        </pc:spChg>
        <pc:spChg chg="del">
          <ac:chgData name="Hasan Hboubati" userId="6c1e9525-87e3-4ff2-84f1-58e9c2a56865" providerId="ADAL" clId="{47A85C58-64BB-4C13-A465-AFDE9DFE76CB}" dt="2022-01-09T19:25:09.335" v="451" actId="478"/>
          <ac:spMkLst>
            <pc:docMk/>
            <pc:sldMk cId="3581033512" sldId="477"/>
            <ac:spMk id="116" creationId="{00000000-0000-0000-0000-000000000000}"/>
          </ac:spMkLst>
        </pc:spChg>
        <pc:picChg chg="add mod">
          <ac:chgData name="Hasan Hboubati" userId="6c1e9525-87e3-4ff2-84f1-58e9c2a56865" providerId="ADAL" clId="{47A85C58-64BB-4C13-A465-AFDE9DFE76CB}" dt="2022-01-09T19:25:22.394" v="455" actId="14100"/>
          <ac:picMkLst>
            <pc:docMk/>
            <pc:sldMk cId="3581033512" sldId="477"/>
            <ac:picMk id="8" creationId="{B9010D13-C302-4579-9057-3FCAE928E1CD}"/>
          </ac:picMkLst>
        </pc:picChg>
        <pc:picChg chg="del">
          <ac:chgData name="Hasan Hboubati" userId="6c1e9525-87e3-4ff2-84f1-58e9c2a56865" providerId="ADAL" clId="{47A85C58-64BB-4C13-A465-AFDE9DFE76CB}" dt="2022-01-09T19:24:58.654" v="448" actId="478"/>
          <ac:picMkLst>
            <pc:docMk/>
            <pc:sldMk cId="3581033512" sldId="477"/>
            <ac:picMk id="115" creationId="{00000000-0000-0000-0000-000000000000}"/>
          </ac:picMkLst>
        </pc:picChg>
      </pc:sldChg>
      <pc:sldChg chg="modSp add del mod">
        <pc:chgData name="Hasan Hboubati" userId="6c1e9525-87e3-4ff2-84f1-58e9c2a56865" providerId="ADAL" clId="{47A85C58-64BB-4C13-A465-AFDE9DFE76CB}" dt="2022-01-09T19:17:27.147" v="427" actId="47"/>
        <pc:sldMkLst>
          <pc:docMk/>
          <pc:sldMk cId="1835067477" sldId="478"/>
        </pc:sldMkLst>
        <pc:spChg chg="mod">
          <ac:chgData name="Hasan Hboubati" userId="6c1e9525-87e3-4ff2-84f1-58e9c2a56865" providerId="ADAL" clId="{47A85C58-64BB-4C13-A465-AFDE9DFE76CB}" dt="2022-01-09T19:14:47.004" v="398" actId="27636"/>
          <ac:spMkLst>
            <pc:docMk/>
            <pc:sldMk cId="1835067477" sldId="478"/>
            <ac:spMk id="78" creationId="{00000000-0000-0000-0000-000000000000}"/>
          </ac:spMkLst>
        </pc:spChg>
        <pc:spChg chg="mod">
          <ac:chgData name="Hasan Hboubati" userId="6c1e9525-87e3-4ff2-84f1-58e9c2a56865" providerId="ADAL" clId="{47A85C58-64BB-4C13-A465-AFDE9DFE76CB}" dt="2022-01-09T19:14:54.987" v="401" actId="20577"/>
          <ac:spMkLst>
            <pc:docMk/>
            <pc:sldMk cId="1835067477" sldId="478"/>
            <ac:spMk id="79" creationId="{00000000-0000-0000-0000-000000000000}"/>
          </ac:spMkLst>
        </pc:spChg>
      </pc:sldChg>
      <pc:sldChg chg="modSp add mod">
        <pc:chgData name="Hasan Hboubati" userId="6c1e9525-87e3-4ff2-84f1-58e9c2a56865" providerId="ADAL" clId="{47A85C58-64BB-4C13-A465-AFDE9DFE76CB}" dt="2022-01-09T19:29:05.332" v="482" actId="20577"/>
        <pc:sldMkLst>
          <pc:docMk/>
          <pc:sldMk cId="2119975332" sldId="478"/>
        </pc:sldMkLst>
        <pc:spChg chg="mod">
          <ac:chgData name="Hasan Hboubati" userId="6c1e9525-87e3-4ff2-84f1-58e9c2a56865" providerId="ADAL" clId="{47A85C58-64BB-4C13-A465-AFDE9DFE76CB}" dt="2022-01-09T19:29:05.332" v="482" actId="20577"/>
          <ac:spMkLst>
            <pc:docMk/>
            <pc:sldMk cId="2119975332" sldId="478"/>
            <ac:spMk id="108" creationId="{00000000-0000-0000-0000-000000000000}"/>
          </ac:spMkLst>
        </pc:spChg>
      </pc:sldChg>
      <pc:sldChg chg="modSp add mod">
        <pc:chgData name="Hasan Hboubati" userId="6c1e9525-87e3-4ff2-84f1-58e9c2a56865" providerId="ADAL" clId="{47A85C58-64BB-4C13-A465-AFDE9DFE76CB}" dt="2022-01-13T00:23:47.061" v="992" actId="6549"/>
        <pc:sldMkLst>
          <pc:docMk/>
          <pc:sldMk cId="1330149928" sldId="479"/>
        </pc:sldMkLst>
        <pc:spChg chg="mod">
          <ac:chgData name="Hasan Hboubati" userId="6c1e9525-87e3-4ff2-84f1-58e9c2a56865" providerId="ADAL" clId="{47A85C58-64BB-4C13-A465-AFDE9DFE76CB}" dt="2022-01-13T00:23:47.061" v="992" actId="6549"/>
          <ac:spMkLst>
            <pc:docMk/>
            <pc:sldMk cId="1330149928" sldId="479"/>
            <ac:spMk id="108" creationId="{00000000-0000-0000-0000-000000000000}"/>
          </ac:spMkLst>
        </pc:spChg>
      </pc:sldChg>
      <pc:sldChg chg="addSp delSp modSp add mod">
        <pc:chgData name="Hasan Hboubati" userId="6c1e9525-87e3-4ff2-84f1-58e9c2a56865" providerId="ADAL" clId="{47A85C58-64BB-4C13-A465-AFDE9DFE76CB}" dt="2022-01-12T18:38:14.423" v="751"/>
        <pc:sldMkLst>
          <pc:docMk/>
          <pc:sldMk cId="232201638" sldId="485"/>
        </pc:sldMkLst>
        <pc:spChg chg="del">
          <ac:chgData name="Hasan Hboubati" userId="6c1e9525-87e3-4ff2-84f1-58e9c2a56865" providerId="ADAL" clId="{47A85C58-64BB-4C13-A465-AFDE9DFE76CB}" dt="2022-01-12T18:38:14.007" v="750" actId="478"/>
          <ac:spMkLst>
            <pc:docMk/>
            <pc:sldMk cId="232201638" sldId="485"/>
            <ac:spMk id="3" creationId="{00000000-0000-0000-0000-000000000000}"/>
          </ac:spMkLst>
        </pc:spChg>
        <pc:spChg chg="add mod">
          <ac:chgData name="Hasan Hboubati" userId="6c1e9525-87e3-4ff2-84f1-58e9c2a56865" providerId="ADAL" clId="{47A85C58-64BB-4C13-A465-AFDE9DFE76CB}" dt="2022-01-12T18:38:14.423" v="751"/>
          <ac:spMkLst>
            <pc:docMk/>
            <pc:sldMk cId="232201638" sldId="485"/>
            <ac:spMk id="5" creationId="{40AED58B-BED5-4635-8D44-47BA07D4060F}"/>
          </ac:spMkLst>
        </pc:spChg>
      </pc:sldChg>
      <pc:sldChg chg="addSp delSp modSp add mod">
        <pc:chgData name="Hasan Hboubati" userId="6c1e9525-87e3-4ff2-84f1-58e9c2a56865" providerId="ADAL" clId="{47A85C58-64BB-4C13-A465-AFDE9DFE76CB}" dt="2022-01-12T18:38:19.430" v="753"/>
        <pc:sldMkLst>
          <pc:docMk/>
          <pc:sldMk cId="3735981095" sldId="486"/>
        </pc:sldMkLst>
        <pc:spChg chg="del">
          <ac:chgData name="Hasan Hboubati" userId="6c1e9525-87e3-4ff2-84f1-58e9c2a56865" providerId="ADAL" clId="{47A85C58-64BB-4C13-A465-AFDE9DFE76CB}" dt="2022-01-12T18:38:19.044" v="752" actId="478"/>
          <ac:spMkLst>
            <pc:docMk/>
            <pc:sldMk cId="3735981095" sldId="486"/>
            <ac:spMk id="3" creationId="{00000000-0000-0000-0000-000000000000}"/>
          </ac:spMkLst>
        </pc:spChg>
        <pc:spChg chg="add mod">
          <ac:chgData name="Hasan Hboubati" userId="6c1e9525-87e3-4ff2-84f1-58e9c2a56865" providerId="ADAL" clId="{47A85C58-64BB-4C13-A465-AFDE9DFE76CB}" dt="2022-01-12T18:38:19.430" v="753"/>
          <ac:spMkLst>
            <pc:docMk/>
            <pc:sldMk cId="3735981095" sldId="486"/>
            <ac:spMk id="5" creationId="{B159A598-F3AA-4778-A936-1BEDB8CDA1E5}"/>
          </ac:spMkLst>
        </pc:spChg>
      </pc:sldChg>
      <pc:sldChg chg="addSp delSp modSp add mod">
        <pc:chgData name="Hasan Hboubati" userId="6c1e9525-87e3-4ff2-84f1-58e9c2a56865" providerId="ADAL" clId="{47A85C58-64BB-4C13-A465-AFDE9DFE76CB}" dt="2022-01-12T18:42:03.809" v="969" actId="1076"/>
        <pc:sldMkLst>
          <pc:docMk/>
          <pc:sldMk cId="3238103669" sldId="487"/>
        </pc:sldMkLst>
        <pc:spChg chg="del">
          <ac:chgData name="Hasan Hboubati" userId="6c1e9525-87e3-4ff2-84f1-58e9c2a56865" providerId="ADAL" clId="{47A85C58-64BB-4C13-A465-AFDE9DFE76CB}" dt="2022-01-12T18:38:30.406" v="756" actId="478"/>
          <ac:spMkLst>
            <pc:docMk/>
            <pc:sldMk cId="3238103669" sldId="487"/>
            <ac:spMk id="3" creationId="{00000000-0000-0000-0000-000000000000}"/>
          </ac:spMkLst>
        </pc:spChg>
        <pc:spChg chg="add mod">
          <ac:chgData name="Hasan Hboubati" userId="6c1e9525-87e3-4ff2-84f1-58e9c2a56865" providerId="ADAL" clId="{47A85C58-64BB-4C13-A465-AFDE9DFE76CB}" dt="2022-01-12T18:42:03.809" v="969" actId="1076"/>
          <ac:spMkLst>
            <pc:docMk/>
            <pc:sldMk cId="3238103669" sldId="487"/>
            <ac:spMk id="5" creationId="{D62258A8-492D-4613-9F48-463EDD164097}"/>
          </ac:spMkLst>
        </pc:spChg>
      </pc:sldChg>
      <pc:sldChg chg="addSp delSp modSp add mod">
        <pc:chgData name="Hasan Hboubati" userId="6c1e9525-87e3-4ff2-84f1-58e9c2a56865" providerId="ADAL" clId="{47A85C58-64BB-4C13-A465-AFDE9DFE76CB}" dt="2022-01-12T18:42:24.060" v="970"/>
        <pc:sldMkLst>
          <pc:docMk/>
          <pc:sldMk cId="1852437865" sldId="488"/>
        </pc:sldMkLst>
        <pc:spChg chg="add del mod">
          <ac:chgData name="Hasan Hboubati" userId="6c1e9525-87e3-4ff2-84f1-58e9c2a56865" providerId="ADAL" clId="{47A85C58-64BB-4C13-A465-AFDE9DFE76CB}" dt="2022-01-12T18:42:24.060" v="970"/>
          <ac:spMkLst>
            <pc:docMk/>
            <pc:sldMk cId="1852437865" sldId="488"/>
            <ac:spMk id="3" creationId="{00000000-0000-0000-0000-000000000000}"/>
          </ac:spMkLst>
        </pc:spChg>
        <pc:spChg chg="add del mod">
          <ac:chgData name="Hasan Hboubati" userId="6c1e9525-87e3-4ff2-84f1-58e9c2a56865" providerId="ADAL" clId="{47A85C58-64BB-4C13-A465-AFDE9DFE76CB}" dt="2022-01-12T18:39:36.601" v="796"/>
          <ac:spMkLst>
            <pc:docMk/>
            <pc:sldMk cId="1852437865" sldId="488"/>
            <ac:spMk id="5" creationId="{9B69B7A8-EE4F-4685-997A-0E87C34FA578}"/>
          </ac:spMkLst>
        </pc:spChg>
      </pc:sldChg>
      <pc:sldChg chg="addSp delSp modSp add mod">
        <pc:chgData name="Hasan Hboubati" userId="6c1e9525-87e3-4ff2-84f1-58e9c2a56865" providerId="ADAL" clId="{47A85C58-64BB-4C13-A465-AFDE9DFE76CB}" dt="2022-01-12T18:42:28.034" v="971"/>
        <pc:sldMkLst>
          <pc:docMk/>
          <pc:sldMk cId="2756612411" sldId="489"/>
        </pc:sldMkLst>
        <pc:spChg chg="add del mod">
          <ac:chgData name="Hasan Hboubati" userId="6c1e9525-87e3-4ff2-84f1-58e9c2a56865" providerId="ADAL" clId="{47A85C58-64BB-4C13-A465-AFDE9DFE76CB}" dt="2022-01-12T18:42:28.034" v="971"/>
          <ac:spMkLst>
            <pc:docMk/>
            <pc:sldMk cId="2756612411" sldId="489"/>
            <ac:spMk id="3" creationId="{00000000-0000-0000-0000-000000000000}"/>
          </ac:spMkLst>
        </pc:spChg>
        <pc:spChg chg="add del mod">
          <ac:chgData name="Hasan Hboubati" userId="6c1e9525-87e3-4ff2-84f1-58e9c2a56865" providerId="ADAL" clId="{47A85C58-64BB-4C13-A465-AFDE9DFE76CB}" dt="2022-01-12T18:39:35.829" v="794"/>
          <ac:spMkLst>
            <pc:docMk/>
            <pc:sldMk cId="2756612411" sldId="489"/>
            <ac:spMk id="5" creationId="{E6211077-301E-4250-8804-C8D9202AF425}"/>
          </ac:spMkLst>
        </pc:spChg>
      </pc:sldChg>
      <pc:sldChg chg="addSp delSp modSp add mod">
        <pc:chgData name="Hasan Hboubati" userId="6c1e9525-87e3-4ff2-84f1-58e9c2a56865" providerId="ADAL" clId="{47A85C58-64BB-4C13-A465-AFDE9DFE76CB}" dt="2022-01-12T18:42:34.694" v="973"/>
        <pc:sldMkLst>
          <pc:docMk/>
          <pc:sldMk cId="798684108" sldId="490"/>
        </pc:sldMkLst>
        <pc:spChg chg="add del mod">
          <ac:chgData name="Hasan Hboubati" userId="6c1e9525-87e3-4ff2-84f1-58e9c2a56865" providerId="ADAL" clId="{47A85C58-64BB-4C13-A465-AFDE9DFE76CB}" dt="2022-01-12T18:42:34.694" v="973"/>
          <ac:spMkLst>
            <pc:docMk/>
            <pc:sldMk cId="798684108" sldId="490"/>
            <ac:spMk id="3" creationId="{00000000-0000-0000-0000-000000000000}"/>
          </ac:spMkLst>
        </pc:spChg>
        <pc:spChg chg="add del mod">
          <ac:chgData name="Hasan Hboubati" userId="6c1e9525-87e3-4ff2-84f1-58e9c2a56865" providerId="ADAL" clId="{47A85C58-64BB-4C13-A465-AFDE9DFE76CB}" dt="2022-01-12T18:39:34.393" v="790"/>
          <ac:spMkLst>
            <pc:docMk/>
            <pc:sldMk cId="798684108" sldId="490"/>
            <ac:spMk id="5" creationId="{7EE737DD-A44F-4088-B1B5-850D1673F693}"/>
          </ac:spMkLst>
        </pc:spChg>
      </pc:sldChg>
      <pc:sldChg chg="addSp delSp modSp add mod">
        <pc:chgData name="Hasan Hboubati" userId="6c1e9525-87e3-4ff2-84f1-58e9c2a56865" providerId="ADAL" clId="{47A85C58-64BB-4C13-A465-AFDE9DFE76CB}" dt="2022-01-12T18:42:42.497" v="975"/>
        <pc:sldMkLst>
          <pc:docMk/>
          <pc:sldMk cId="3694912169" sldId="491"/>
        </pc:sldMkLst>
        <pc:spChg chg="add del mod">
          <ac:chgData name="Hasan Hboubati" userId="6c1e9525-87e3-4ff2-84f1-58e9c2a56865" providerId="ADAL" clId="{47A85C58-64BB-4C13-A465-AFDE9DFE76CB}" dt="2022-01-12T18:42:42.497" v="975"/>
          <ac:spMkLst>
            <pc:docMk/>
            <pc:sldMk cId="3694912169" sldId="491"/>
            <ac:spMk id="3" creationId="{00000000-0000-0000-0000-000000000000}"/>
          </ac:spMkLst>
        </pc:spChg>
        <pc:spChg chg="add del mod">
          <ac:chgData name="Hasan Hboubati" userId="6c1e9525-87e3-4ff2-84f1-58e9c2a56865" providerId="ADAL" clId="{47A85C58-64BB-4C13-A465-AFDE9DFE76CB}" dt="2022-01-12T18:39:33.020" v="786"/>
          <ac:spMkLst>
            <pc:docMk/>
            <pc:sldMk cId="3694912169" sldId="491"/>
            <ac:spMk id="5" creationId="{4BE18A0D-2C02-402E-BD6D-4DB4D7C1FBD4}"/>
          </ac:spMkLst>
        </pc:spChg>
      </pc:sldChg>
      <pc:sldChg chg="addSp delSp modSp add mod">
        <pc:chgData name="Hasan Hboubati" userId="6c1e9525-87e3-4ff2-84f1-58e9c2a56865" providerId="ADAL" clId="{47A85C58-64BB-4C13-A465-AFDE9DFE76CB}" dt="2022-01-12T18:42:45.966" v="976"/>
        <pc:sldMkLst>
          <pc:docMk/>
          <pc:sldMk cId="43263018" sldId="492"/>
        </pc:sldMkLst>
        <pc:spChg chg="add del mod">
          <ac:chgData name="Hasan Hboubati" userId="6c1e9525-87e3-4ff2-84f1-58e9c2a56865" providerId="ADAL" clId="{47A85C58-64BB-4C13-A465-AFDE9DFE76CB}" dt="2022-01-12T18:42:45.966" v="976"/>
          <ac:spMkLst>
            <pc:docMk/>
            <pc:sldMk cId="43263018" sldId="492"/>
            <ac:spMk id="3" creationId="{00000000-0000-0000-0000-000000000000}"/>
          </ac:spMkLst>
        </pc:spChg>
        <pc:spChg chg="add del mod">
          <ac:chgData name="Hasan Hboubati" userId="6c1e9525-87e3-4ff2-84f1-58e9c2a56865" providerId="ADAL" clId="{47A85C58-64BB-4C13-A465-AFDE9DFE76CB}" dt="2022-01-12T18:39:32.319" v="784"/>
          <ac:spMkLst>
            <pc:docMk/>
            <pc:sldMk cId="43263018" sldId="492"/>
            <ac:spMk id="5" creationId="{0FB59475-3F00-4075-BE4D-D9B979CC05D3}"/>
          </ac:spMkLst>
        </pc:spChg>
      </pc:sldChg>
      <pc:sldChg chg="addSp delSp modSp add mod">
        <pc:chgData name="Hasan Hboubati" userId="6c1e9525-87e3-4ff2-84f1-58e9c2a56865" providerId="ADAL" clId="{47A85C58-64BB-4C13-A465-AFDE9DFE76CB}" dt="2022-01-12T18:42:49.310" v="977"/>
        <pc:sldMkLst>
          <pc:docMk/>
          <pc:sldMk cId="507830735" sldId="493"/>
        </pc:sldMkLst>
        <pc:spChg chg="add del mod">
          <ac:chgData name="Hasan Hboubati" userId="6c1e9525-87e3-4ff2-84f1-58e9c2a56865" providerId="ADAL" clId="{47A85C58-64BB-4C13-A465-AFDE9DFE76CB}" dt="2022-01-12T18:42:49.310" v="977"/>
          <ac:spMkLst>
            <pc:docMk/>
            <pc:sldMk cId="507830735" sldId="493"/>
            <ac:spMk id="3" creationId="{00000000-0000-0000-0000-000000000000}"/>
          </ac:spMkLst>
        </pc:spChg>
        <pc:spChg chg="add del mod">
          <ac:chgData name="Hasan Hboubati" userId="6c1e9525-87e3-4ff2-84f1-58e9c2a56865" providerId="ADAL" clId="{47A85C58-64BB-4C13-A465-AFDE9DFE76CB}" dt="2022-01-12T18:39:31.546" v="782"/>
          <ac:spMkLst>
            <pc:docMk/>
            <pc:sldMk cId="507830735" sldId="493"/>
            <ac:spMk id="5" creationId="{A57142FC-8170-492B-9159-AA33AB527EA7}"/>
          </ac:spMkLst>
        </pc:spChg>
      </pc:sldChg>
      <pc:sldChg chg="addSp delSp modSp add mod">
        <pc:chgData name="Hasan Hboubati" userId="6c1e9525-87e3-4ff2-84f1-58e9c2a56865" providerId="ADAL" clId="{47A85C58-64BB-4C13-A465-AFDE9DFE76CB}" dt="2022-01-12T18:42:56.565" v="979"/>
        <pc:sldMkLst>
          <pc:docMk/>
          <pc:sldMk cId="4051072689" sldId="494"/>
        </pc:sldMkLst>
        <pc:spChg chg="add del mod">
          <ac:chgData name="Hasan Hboubati" userId="6c1e9525-87e3-4ff2-84f1-58e9c2a56865" providerId="ADAL" clId="{47A85C58-64BB-4C13-A465-AFDE9DFE76CB}" dt="2022-01-12T18:42:56.565" v="979"/>
          <ac:spMkLst>
            <pc:docMk/>
            <pc:sldMk cId="4051072689" sldId="494"/>
            <ac:spMk id="3" creationId="{00000000-0000-0000-0000-000000000000}"/>
          </ac:spMkLst>
        </pc:spChg>
        <pc:spChg chg="add del mod">
          <ac:chgData name="Hasan Hboubati" userId="6c1e9525-87e3-4ff2-84f1-58e9c2a56865" providerId="ADAL" clId="{47A85C58-64BB-4C13-A465-AFDE9DFE76CB}" dt="2022-01-12T18:39:29.647" v="778"/>
          <ac:spMkLst>
            <pc:docMk/>
            <pc:sldMk cId="4051072689" sldId="494"/>
            <ac:spMk id="5" creationId="{C6D7B824-E0B5-4807-9E14-CA484D4D98E3}"/>
          </ac:spMkLst>
        </pc:spChg>
      </pc:sldChg>
      <pc:sldChg chg="ord">
        <pc:chgData name="Hasan Hboubati" userId="6c1e9525-87e3-4ff2-84f1-58e9c2a56865" providerId="ADAL" clId="{47A85C58-64BB-4C13-A465-AFDE9DFE76CB}" dt="2022-01-09T19:39:34.403" v="676"/>
        <pc:sldMkLst>
          <pc:docMk/>
          <pc:sldMk cId="2056193282" sldId="574"/>
        </pc:sldMkLst>
      </pc:sldChg>
      <pc:sldChg chg="ord">
        <pc:chgData name="Hasan Hboubati" userId="6c1e9525-87e3-4ff2-84f1-58e9c2a56865" providerId="ADAL" clId="{47A85C58-64BB-4C13-A465-AFDE9DFE76CB}" dt="2022-01-09T19:39:34.403" v="676"/>
        <pc:sldMkLst>
          <pc:docMk/>
          <pc:sldMk cId="3325742910" sldId="575"/>
        </pc:sldMkLst>
      </pc:sldChg>
      <pc:sldChg chg="add del">
        <pc:chgData name="Hasan Hboubati" userId="6c1e9525-87e3-4ff2-84f1-58e9c2a56865" providerId="ADAL" clId="{47A85C58-64BB-4C13-A465-AFDE9DFE76CB}" dt="2022-01-12T18:32:24.111" v="696" actId="2696"/>
        <pc:sldMkLst>
          <pc:docMk/>
          <pc:sldMk cId="3864975304" sldId="576"/>
        </pc:sldMkLst>
      </pc:sldChg>
      <pc:sldChg chg="add">
        <pc:chgData name="Hasan Hboubati" userId="6c1e9525-87e3-4ff2-84f1-58e9c2a56865" providerId="ADAL" clId="{47A85C58-64BB-4C13-A465-AFDE9DFE76CB}" dt="2022-01-12T18:32:37.197" v="697"/>
        <pc:sldMkLst>
          <pc:docMk/>
          <pc:sldMk cId="3963449700" sldId="576"/>
        </pc:sldMkLst>
      </pc:sldChg>
      <pc:sldChg chg="modSp add mod">
        <pc:chgData name="Hasan Hboubati" userId="6c1e9525-87e3-4ff2-84f1-58e9c2a56865" providerId="ADAL" clId="{47A85C58-64BB-4C13-A465-AFDE9DFE76CB}" dt="2022-01-13T00:25:10.398" v="993" actId="6549"/>
        <pc:sldMkLst>
          <pc:docMk/>
          <pc:sldMk cId="1338928332" sldId="577"/>
        </pc:sldMkLst>
        <pc:spChg chg="mod">
          <ac:chgData name="Hasan Hboubati" userId="6c1e9525-87e3-4ff2-84f1-58e9c2a56865" providerId="ADAL" clId="{47A85C58-64BB-4C13-A465-AFDE9DFE76CB}" dt="2022-01-13T00:25:10.398" v="993" actId="6549"/>
          <ac:spMkLst>
            <pc:docMk/>
            <pc:sldMk cId="1338928332" sldId="577"/>
            <ac:spMk id="189" creationId="{00000000-0000-0000-0000-000000000000}"/>
          </ac:spMkLst>
        </pc:spChg>
      </pc:sldChg>
      <pc:sldChg chg="add del">
        <pc:chgData name="Hasan Hboubati" userId="6c1e9525-87e3-4ff2-84f1-58e9c2a56865" providerId="ADAL" clId="{47A85C58-64BB-4C13-A465-AFDE9DFE76CB}" dt="2022-01-12T18:31:55.547" v="694" actId="2696"/>
        <pc:sldMkLst>
          <pc:docMk/>
          <pc:sldMk cId="1625478589" sldId="577"/>
        </pc:sldMkLst>
      </pc:sldChg>
      <pc:sldChg chg="add">
        <pc:chgData name="Hasan Hboubati" userId="6c1e9525-87e3-4ff2-84f1-58e9c2a56865" providerId="ADAL" clId="{47A85C58-64BB-4C13-A465-AFDE9DFE76CB}" dt="2022-01-12T18:32:09.044" v="695"/>
        <pc:sldMkLst>
          <pc:docMk/>
          <pc:sldMk cId="6202802" sldId="578"/>
        </pc:sldMkLst>
      </pc:sldChg>
      <pc:sldChg chg="add del">
        <pc:chgData name="Hasan Hboubati" userId="6c1e9525-87e3-4ff2-84f1-58e9c2a56865" providerId="ADAL" clId="{47A85C58-64BB-4C13-A465-AFDE9DFE76CB}" dt="2022-01-12T18:31:55.547" v="694" actId="2696"/>
        <pc:sldMkLst>
          <pc:docMk/>
          <pc:sldMk cId="1243454227" sldId="578"/>
        </pc:sldMkLst>
      </pc:sldChg>
      <pc:sldChg chg="add">
        <pc:chgData name="Hasan Hboubati" userId="6c1e9525-87e3-4ff2-84f1-58e9c2a56865" providerId="ADAL" clId="{47A85C58-64BB-4C13-A465-AFDE9DFE76CB}" dt="2022-01-12T18:30:57.621" v="693"/>
        <pc:sldMkLst>
          <pc:docMk/>
          <pc:sldMk cId="577193937" sldId="588"/>
        </pc:sldMkLst>
      </pc:sldChg>
      <pc:sldChg chg="add del">
        <pc:chgData name="Hasan Hboubati" userId="6c1e9525-87e3-4ff2-84f1-58e9c2a56865" providerId="ADAL" clId="{47A85C58-64BB-4C13-A465-AFDE9DFE76CB}" dt="2022-01-12T18:30:51.968" v="692" actId="2696"/>
        <pc:sldMkLst>
          <pc:docMk/>
          <pc:sldMk cId="2955236783" sldId="588"/>
        </pc:sldMkLst>
      </pc:sldChg>
      <pc:sldChg chg="modSp add mod ord">
        <pc:chgData name="Hasan Hboubati" userId="6c1e9525-87e3-4ff2-84f1-58e9c2a56865" providerId="ADAL" clId="{47A85C58-64BB-4C13-A465-AFDE9DFE76CB}" dt="2022-01-09T19:47:01.502" v="682"/>
        <pc:sldMkLst>
          <pc:docMk/>
          <pc:sldMk cId="2739596824" sldId="590"/>
        </pc:sldMkLst>
        <pc:spChg chg="mod">
          <ac:chgData name="Hasan Hboubati" userId="6c1e9525-87e3-4ff2-84f1-58e9c2a56865" providerId="ADAL" clId="{47A85C58-64BB-4C13-A465-AFDE9DFE76CB}" dt="2022-01-09T19:38:20.037" v="674" actId="108"/>
          <ac:spMkLst>
            <pc:docMk/>
            <pc:sldMk cId="2739596824" sldId="590"/>
            <ac:spMk id="2" creationId="{4C8BBA76-A481-454B-9974-F4785B4032C6}"/>
          </ac:spMkLst>
        </pc:spChg>
      </pc:sldChg>
      <pc:sldChg chg="add">
        <pc:chgData name="Hasan Hboubati" userId="6c1e9525-87e3-4ff2-84f1-58e9c2a56865" providerId="ADAL" clId="{47A85C58-64BB-4C13-A465-AFDE9DFE76CB}" dt="2022-01-09T19:42:01.829" v="677"/>
        <pc:sldMkLst>
          <pc:docMk/>
          <pc:sldMk cId="0" sldId="591"/>
        </pc:sldMkLst>
      </pc:sldChg>
      <pc:sldChg chg="add">
        <pc:chgData name="Hasan Hboubati" userId="6c1e9525-87e3-4ff2-84f1-58e9c2a56865" providerId="ADAL" clId="{47A85C58-64BB-4C13-A465-AFDE9DFE76CB}" dt="2022-01-09T19:42:36.903" v="678"/>
        <pc:sldMkLst>
          <pc:docMk/>
          <pc:sldMk cId="0" sldId="592"/>
        </pc:sldMkLst>
      </pc:sldChg>
      <pc:sldChg chg="add">
        <pc:chgData name="Hasan Hboubati" userId="6c1e9525-87e3-4ff2-84f1-58e9c2a56865" providerId="ADAL" clId="{47A85C58-64BB-4C13-A465-AFDE9DFE76CB}" dt="2022-01-09T19:44:37.569" v="680"/>
        <pc:sldMkLst>
          <pc:docMk/>
          <pc:sldMk cId="0" sldId="593"/>
        </pc:sldMkLst>
      </pc:sldChg>
      <pc:sldChg chg="add">
        <pc:chgData name="Hasan Hboubati" userId="6c1e9525-87e3-4ff2-84f1-58e9c2a56865" providerId="ADAL" clId="{47A85C58-64BB-4C13-A465-AFDE9DFE76CB}" dt="2022-01-12T18:33:16.364" v="699"/>
        <pc:sldMkLst>
          <pc:docMk/>
          <pc:sldMk cId="1205917974" sldId="594"/>
        </pc:sldMkLst>
      </pc:sldChg>
      <pc:sldChg chg="add del ord">
        <pc:chgData name="Hasan Hboubati" userId="6c1e9525-87e3-4ff2-84f1-58e9c2a56865" providerId="ADAL" clId="{47A85C58-64BB-4C13-A465-AFDE9DFE76CB}" dt="2022-01-13T00:31:06.140" v="995"/>
        <pc:sldMkLst>
          <pc:docMk/>
          <pc:sldMk cId="1205917974" sldId="594"/>
        </pc:sldMkLst>
      </pc:sldChg>
      <pc:sldChg chg="add del ord">
        <pc:chgData name="Hasan Hboubati" userId="6c1e9525-87e3-4ff2-84f1-58e9c2a56865" providerId="ADAL" clId="{47A85C58-64BB-4C13-A465-AFDE9DFE76CB}" dt="2022-01-13T00:31:09.767" v="997"/>
        <pc:sldMkLst>
          <pc:docMk/>
          <pc:sldMk cId="4000105402" sldId="595"/>
        </pc:sldMkLst>
      </pc:sldChg>
      <pc:sldChg chg="delSp modSp add mod">
        <pc:chgData name="Hasan Hboubati" userId="6c1e9525-87e3-4ff2-84f1-58e9c2a56865" providerId="ADAL" clId="{47A85C58-64BB-4C13-A465-AFDE9DFE76CB}" dt="2022-01-12T18:35:48.660" v="709" actId="1076"/>
        <pc:sldMkLst>
          <pc:docMk/>
          <pc:sldMk cId="4000105402" sldId="595"/>
        </pc:sldMkLst>
        <pc:spChg chg="del mod">
          <ac:chgData name="Hasan Hboubati" userId="6c1e9525-87e3-4ff2-84f1-58e9c2a56865" providerId="ADAL" clId="{47A85C58-64BB-4C13-A465-AFDE9DFE76CB}" dt="2022-01-12T18:35:39.532" v="706" actId="478"/>
          <ac:spMkLst>
            <pc:docMk/>
            <pc:sldMk cId="4000105402" sldId="595"/>
            <ac:spMk id="131" creationId="{00000000-0000-0000-0000-000000000000}"/>
          </ac:spMkLst>
        </pc:spChg>
        <pc:picChg chg="mod">
          <ac:chgData name="Hasan Hboubati" userId="6c1e9525-87e3-4ff2-84f1-58e9c2a56865" providerId="ADAL" clId="{47A85C58-64BB-4C13-A465-AFDE9DFE76CB}" dt="2022-01-12T18:35:48.660" v="709" actId="1076"/>
          <ac:picMkLst>
            <pc:docMk/>
            <pc:sldMk cId="4000105402" sldId="595"/>
            <ac:picMk id="130" creationId="{00000000-0000-0000-0000-000000000000}"/>
          </ac:picMkLst>
        </pc:picChg>
      </pc:sldChg>
      <pc:sldChg chg="add del">
        <pc:chgData name="Hasan Hboubati" userId="6c1e9525-87e3-4ff2-84f1-58e9c2a56865" providerId="ADAL" clId="{47A85C58-64BB-4C13-A465-AFDE9DFE76CB}" dt="2022-01-12T18:33:08.151" v="698" actId="2696"/>
        <pc:sldMkLst>
          <pc:docMk/>
          <pc:sldMk cId="0" sldId="596"/>
        </pc:sldMkLst>
      </pc:sldChg>
      <pc:sldChg chg="add del">
        <pc:chgData name="Hasan Hboubati" userId="6c1e9525-87e3-4ff2-84f1-58e9c2a56865" providerId="ADAL" clId="{47A85C58-64BB-4C13-A465-AFDE9DFE76CB}" dt="2022-01-12T18:35:53.713" v="710" actId="47"/>
        <pc:sldMkLst>
          <pc:docMk/>
          <pc:sldMk cId="2180018623" sldId="596"/>
        </pc:sldMkLst>
      </pc:sldChg>
      <pc:sldChg chg="add">
        <pc:chgData name="Hasan Hboubati" userId="6c1e9525-87e3-4ff2-84f1-58e9c2a56865" providerId="ADAL" clId="{47A85C58-64BB-4C13-A465-AFDE9DFE76CB}" dt="2022-01-12T18:34:02.231" v="703"/>
        <pc:sldMkLst>
          <pc:docMk/>
          <pc:sldMk cId="2170397727" sldId="597"/>
        </pc:sldMkLst>
      </pc:sldChg>
      <pc:sldChg chg="addSp delSp modSp add del mod">
        <pc:chgData name="Hasan Hboubati" userId="6c1e9525-87e3-4ff2-84f1-58e9c2a56865" providerId="ADAL" clId="{47A85C58-64BB-4C13-A465-AFDE9DFE76CB}" dt="2022-01-12T22:24:11.344" v="990" actId="1076"/>
        <pc:sldMkLst>
          <pc:docMk/>
          <pc:sldMk cId="2170397727" sldId="597"/>
        </pc:sldMkLst>
        <pc:spChg chg="del">
          <ac:chgData name="Hasan Hboubati" userId="6c1e9525-87e3-4ff2-84f1-58e9c2a56865" providerId="ADAL" clId="{47A85C58-64BB-4C13-A465-AFDE9DFE76CB}" dt="2022-01-12T22:23:56.714" v="983" actId="478"/>
          <ac:spMkLst>
            <pc:docMk/>
            <pc:sldMk cId="2170397727" sldId="597"/>
            <ac:spMk id="85" creationId="{00000000-0000-0000-0000-000000000000}"/>
          </ac:spMkLst>
        </pc:spChg>
        <pc:spChg chg="del">
          <ac:chgData name="Hasan Hboubati" userId="6c1e9525-87e3-4ff2-84f1-58e9c2a56865" providerId="ADAL" clId="{47A85C58-64BB-4C13-A465-AFDE9DFE76CB}" dt="2022-01-12T22:23:58.114" v="985" actId="478"/>
          <ac:spMkLst>
            <pc:docMk/>
            <pc:sldMk cId="2170397727" sldId="597"/>
            <ac:spMk id="86" creationId="{00000000-0000-0000-0000-000000000000}"/>
          </ac:spMkLst>
        </pc:spChg>
        <pc:spChg chg="del">
          <ac:chgData name="Hasan Hboubati" userId="6c1e9525-87e3-4ff2-84f1-58e9c2a56865" providerId="ADAL" clId="{47A85C58-64BB-4C13-A465-AFDE9DFE76CB}" dt="2022-01-12T22:23:56.051" v="982" actId="478"/>
          <ac:spMkLst>
            <pc:docMk/>
            <pc:sldMk cId="2170397727" sldId="597"/>
            <ac:spMk id="87" creationId="{00000000-0000-0000-0000-000000000000}"/>
          </ac:spMkLst>
        </pc:spChg>
        <pc:spChg chg="del">
          <ac:chgData name="Hasan Hboubati" userId="6c1e9525-87e3-4ff2-84f1-58e9c2a56865" providerId="ADAL" clId="{47A85C58-64BB-4C13-A465-AFDE9DFE76CB}" dt="2022-01-12T22:24:00.033" v="986" actId="478"/>
          <ac:spMkLst>
            <pc:docMk/>
            <pc:sldMk cId="2170397727" sldId="597"/>
            <ac:spMk id="88" creationId="{00000000-0000-0000-0000-000000000000}"/>
          </ac:spMkLst>
        </pc:spChg>
        <pc:picChg chg="add mod">
          <ac:chgData name="Hasan Hboubati" userId="6c1e9525-87e3-4ff2-84f1-58e9c2a56865" providerId="ADAL" clId="{47A85C58-64BB-4C13-A465-AFDE9DFE76CB}" dt="2022-01-12T22:24:11.344" v="990" actId="1076"/>
          <ac:picMkLst>
            <pc:docMk/>
            <pc:sldMk cId="2170397727" sldId="597"/>
            <ac:picMk id="3" creationId="{C5FAE4B2-050E-4CF7-8216-80F39CD66ADE}"/>
          </ac:picMkLst>
        </pc:picChg>
        <pc:picChg chg="del mod">
          <ac:chgData name="Hasan Hboubati" userId="6c1e9525-87e3-4ff2-84f1-58e9c2a56865" providerId="ADAL" clId="{47A85C58-64BB-4C13-A465-AFDE9DFE76CB}" dt="2022-01-12T22:23:57.397" v="984" actId="478"/>
          <ac:picMkLst>
            <pc:docMk/>
            <pc:sldMk cId="2170397727" sldId="597"/>
            <ac:picMk id="84" creationId="{00000000-0000-0000-0000-000000000000}"/>
          </ac:picMkLst>
        </pc:picChg>
      </pc:sldChg>
      <pc:sldChg chg="add del">
        <pc:chgData name="Hasan Hboubati" userId="6c1e9525-87e3-4ff2-84f1-58e9c2a56865" providerId="ADAL" clId="{47A85C58-64BB-4C13-A465-AFDE9DFE76CB}" dt="2022-01-12T18:33:52.038" v="702" actId="2696"/>
        <pc:sldMkLst>
          <pc:docMk/>
          <pc:sldMk cId="2873492955" sldId="597"/>
        </pc:sldMkLst>
      </pc:sldChg>
      <pc:sldChg chg="add del">
        <pc:chgData name="Hasan Hboubati" userId="6c1e9525-87e3-4ff2-84f1-58e9c2a56865" providerId="ADAL" clId="{47A85C58-64BB-4C13-A465-AFDE9DFE76CB}" dt="2022-01-12T18:33:08.151" v="698" actId="2696"/>
        <pc:sldMkLst>
          <pc:docMk/>
          <pc:sldMk cId="1020916408" sldId="598"/>
        </pc:sldMkLst>
      </pc:sldChg>
      <pc:sldChg chg="add">
        <pc:chgData name="Hasan Hboubati" userId="6c1e9525-87e3-4ff2-84f1-58e9c2a56865" providerId="ADAL" clId="{47A85C58-64BB-4C13-A465-AFDE9DFE76CB}" dt="2022-01-12T18:33:16.364" v="699"/>
        <pc:sldMkLst>
          <pc:docMk/>
          <pc:sldMk cId="1020916408" sldId="598"/>
        </pc:sldMkLst>
      </pc:sldChg>
      <pc:sldChg chg="add del">
        <pc:chgData name="Hasan Hboubati" userId="6c1e9525-87e3-4ff2-84f1-58e9c2a56865" providerId="ADAL" clId="{47A85C58-64BB-4C13-A465-AFDE9DFE76CB}" dt="2022-01-12T18:33:08.151" v="698" actId="2696"/>
        <pc:sldMkLst>
          <pc:docMk/>
          <pc:sldMk cId="3805449401" sldId="599"/>
        </pc:sldMkLst>
      </pc:sldChg>
      <pc:sldChg chg="add">
        <pc:chgData name="Hasan Hboubati" userId="6c1e9525-87e3-4ff2-84f1-58e9c2a56865" providerId="ADAL" clId="{47A85C58-64BB-4C13-A465-AFDE9DFE76CB}" dt="2022-01-12T18:33:16.364" v="699"/>
        <pc:sldMkLst>
          <pc:docMk/>
          <pc:sldMk cId="3805449401" sldId="599"/>
        </pc:sldMkLst>
      </pc:sldChg>
      <pc:sldChg chg="add del">
        <pc:chgData name="Hasan Hboubati" userId="6c1e9525-87e3-4ff2-84f1-58e9c2a56865" providerId="ADAL" clId="{47A85C58-64BB-4C13-A465-AFDE9DFE76CB}" dt="2022-01-12T18:33:08.151" v="698" actId="2696"/>
        <pc:sldMkLst>
          <pc:docMk/>
          <pc:sldMk cId="0" sldId="600"/>
        </pc:sldMkLst>
      </pc:sldChg>
      <pc:sldChg chg="add del">
        <pc:chgData name="Hasan Hboubati" userId="6c1e9525-87e3-4ff2-84f1-58e9c2a56865" providerId="ADAL" clId="{47A85C58-64BB-4C13-A465-AFDE9DFE76CB}" dt="2022-01-12T18:36:41.361" v="711" actId="47"/>
        <pc:sldMkLst>
          <pc:docMk/>
          <pc:sldMk cId="3276733769" sldId="600"/>
        </pc:sldMkLst>
      </pc:sldChg>
      <pc:sldChg chg="add">
        <pc:chgData name="Hasan Hboubati" userId="6c1e9525-87e3-4ff2-84f1-58e9c2a56865" providerId="ADAL" clId="{47A85C58-64BB-4C13-A465-AFDE9DFE76CB}" dt="2022-01-12T18:33:16.364" v="699"/>
        <pc:sldMkLst>
          <pc:docMk/>
          <pc:sldMk cId="241716264" sldId="601"/>
        </pc:sldMkLst>
      </pc:sldChg>
      <pc:sldChg chg="add del">
        <pc:chgData name="Hasan Hboubati" userId="6c1e9525-87e3-4ff2-84f1-58e9c2a56865" providerId="ADAL" clId="{47A85C58-64BB-4C13-A465-AFDE9DFE76CB}" dt="2022-01-12T18:33:08.151" v="698" actId="2696"/>
        <pc:sldMkLst>
          <pc:docMk/>
          <pc:sldMk cId="241716264" sldId="601"/>
        </pc:sldMkLst>
      </pc:sldChg>
      <pc:sldChg chg="add del">
        <pc:chgData name="Hasan Hboubati" userId="6c1e9525-87e3-4ff2-84f1-58e9c2a56865" providerId="ADAL" clId="{47A85C58-64BB-4C13-A465-AFDE9DFE76CB}" dt="2022-01-12T18:33:46.720" v="701"/>
        <pc:sldMkLst>
          <pc:docMk/>
          <pc:sldMk cId="1427762143" sldId="602"/>
        </pc:sldMkLst>
      </pc:sldChg>
      <pc:sldChg chg="add del">
        <pc:chgData name="Hasan Hboubati" userId="6c1e9525-87e3-4ff2-84f1-58e9c2a56865" providerId="ADAL" clId="{47A85C58-64BB-4C13-A465-AFDE9DFE76CB}" dt="2022-01-12T18:33:46.720" v="701"/>
        <pc:sldMkLst>
          <pc:docMk/>
          <pc:sldMk cId="2281803262" sldId="603"/>
        </pc:sldMkLst>
      </pc:sldChg>
      <pc:sldChg chg="add del">
        <pc:chgData name="Hasan Hboubati" userId="6c1e9525-87e3-4ff2-84f1-58e9c2a56865" providerId="ADAL" clId="{47A85C58-64BB-4C13-A465-AFDE9DFE76CB}" dt="2022-01-12T18:33:46.720" v="701"/>
        <pc:sldMkLst>
          <pc:docMk/>
          <pc:sldMk cId="4198975484" sldId="604"/>
        </pc:sldMkLst>
      </pc:sldChg>
      <pc:sldChg chg="add del">
        <pc:chgData name="Hasan Hboubati" userId="6c1e9525-87e3-4ff2-84f1-58e9c2a56865" providerId="ADAL" clId="{47A85C58-64BB-4C13-A465-AFDE9DFE76CB}" dt="2022-01-12T18:33:46.720" v="701"/>
        <pc:sldMkLst>
          <pc:docMk/>
          <pc:sldMk cId="1274812283" sldId="605"/>
        </pc:sldMkLst>
      </pc:sldChg>
      <pc:sldChg chg="add del">
        <pc:chgData name="Hasan Hboubati" userId="6c1e9525-87e3-4ff2-84f1-58e9c2a56865" providerId="ADAL" clId="{47A85C58-64BB-4C13-A465-AFDE9DFE76CB}" dt="2022-01-12T18:33:46.720" v="701"/>
        <pc:sldMkLst>
          <pc:docMk/>
          <pc:sldMk cId="2654270920" sldId="606"/>
        </pc:sldMkLst>
      </pc:sldChg>
      <pc:sldChg chg="add del">
        <pc:chgData name="Hasan Hboubati" userId="6c1e9525-87e3-4ff2-84f1-58e9c2a56865" providerId="ADAL" clId="{47A85C58-64BB-4C13-A465-AFDE9DFE76CB}" dt="2022-01-12T18:33:46.720" v="701"/>
        <pc:sldMkLst>
          <pc:docMk/>
          <pc:sldMk cId="227419447" sldId="607"/>
        </pc:sldMkLst>
      </pc:sldChg>
      <pc:sldChg chg="add del">
        <pc:chgData name="Hasan Hboubati" userId="6c1e9525-87e3-4ff2-84f1-58e9c2a56865" providerId="ADAL" clId="{47A85C58-64BB-4C13-A465-AFDE9DFE76CB}" dt="2022-01-12T18:33:46.720" v="701"/>
        <pc:sldMkLst>
          <pc:docMk/>
          <pc:sldMk cId="1963128016" sldId="608"/>
        </pc:sldMkLst>
      </pc:sldChg>
      <pc:sldChg chg="add del">
        <pc:chgData name="Hasan Hboubati" userId="6c1e9525-87e3-4ff2-84f1-58e9c2a56865" providerId="ADAL" clId="{47A85C58-64BB-4C13-A465-AFDE9DFE76CB}" dt="2022-01-12T18:33:46.720" v="701"/>
        <pc:sldMkLst>
          <pc:docMk/>
          <pc:sldMk cId="563021712" sldId="609"/>
        </pc:sldMkLst>
      </pc:sldChg>
      <pc:sldChg chg="add del">
        <pc:chgData name="Hasan Hboubati" userId="6c1e9525-87e3-4ff2-84f1-58e9c2a56865" providerId="ADAL" clId="{47A85C58-64BB-4C13-A465-AFDE9DFE76CB}" dt="2022-01-12T18:33:46.720" v="701"/>
        <pc:sldMkLst>
          <pc:docMk/>
          <pc:sldMk cId="2081783427" sldId="610"/>
        </pc:sldMkLst>
      </pc:sldChg>
      <pc:sldChg chg="add del">
        <pc:chgData name="Hasan Hboubati" userId="6c1e9525-87e3-4ff2-84f1-58e9c2a56865" providerId="ADAL" clId="{47A85C58-64BB-4C13-A465-AFDE9DFE76CB}" dt="2022-01-12T18:33:46.720" v="701"/>
        <pc:sldMkLst>
          <pc:docMk/>
          <pc:sldMk cId="3481208199" sldId="611"/>
        </pc:sldMkLst>
      </pc:sldChg>
      <pc:sldChg chg="add del">
        <pc:chgData name="Hasan Hboubati" userId="6c1e9525-87e3-4ff2-84f1-58e9c2a56865" providerId="ADAL" clId="{47A85C58-64BB-4C13-A465-AFDE9DFE76CB}" dt="2022-01-12T18:33:46.720" v="701"/>
        <pc:sldMkLst>
          <pc:docMk/>
          <pc:sldMk cId="1033103780" sldId="612"/>
        </pc:sldMkLst>
      </pc:sldChg>
      <pc:sldChg chg="add del">
        <pc:chgData name="Hasan Hboubati" userId="6c1e9525-87e3-4ff2-84f1-58e9c2a56865" providerId="ADAL" clId="{47A85C58-64BB-4C13-A465-AFDE9DFE76CB}" dt="2022-01-12T18:33:46.720" v="701"/>
        <pc:sldMkLst>
          <pc:docMk/>
          <pc:sldMk cId="3827693805" sldId="613"/>
        </pc:sldMkLst>
      </pc:sldChg>
    </pc:docChg>
  </pc:docChgLst>
</pc:chgInfo>
</file>

<file path=ppt/diagrams/_rels/data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jpg"/></Relationships>
</file>

<file path=ppt/diagrams/_rels/drawing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F75A2-207E-4ADE-9A4B-B28DF30B1AC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7A85EDB-0474-4CED-9778-DF37EAA24B7A}">
      <dgm:prSet/>
      <dgm:spPr/>
      <dgm:t>
        <a:bodyPr/>
        <a:lstStyle/>
        <a:p>
          <a:r>
            <a:rPr lang="en-US" b="0" i="0" dirty="0"/>
            <a:t>Supervised Learning</a:t>
          </a:r>
          <a:endParaRPr lang="en-US" dirty="0"/>
        </a:p>
      </dgm:t>
    </dgm:pt>
    <dgm:pt modelId="{8D8961D4-0AD4-4788-9A71-3514598870E6}" type="parTrans" cxnId="{E63FE5D8-9240-47A4-8D68-C7CF57866F8B}">
      <dgm:prSet/>
      <dgm:spPr/>
      <dgm:t>
        <a:bodyPr/>
        <a:lstStyle/>
        <a:p>
          <a:endParaRPr lang="en-US"/>
        </a:p>
      </dgm:t>
    </dgm:pt>
    <dgm:pt modelId="{30302241-5B40-4093-9672-E49C3816FF2B}" type="sibTrans" cxnId="{E63FE5D8-9240-47A4-8D68-C7CF57866F8B}">
      <dgm:prSet/>
      <dgm:spPr/>
      <dgm:t>
        <a:bodyPr/>
        <a:lstStyle/>
        <a:p>
          <a:endParaRPr lang="en-US"/>
        </a:p>
      </dgm:t>
    </dgm:pt>
    <dgm:pt modelId="{27BB7EC7-C211-4601-A32F-349D88DF7CC4}">
      <dgm:prSet/>
      <dgm:spPr/>
      <dgm:t>
        <a:bodyPr/>
        <a:lstStyle/>
        <a:p>
          <a:r>
            <a:rPr lang="en-US" b="0" i="0"/>
            <a:t>Unsupervised Learning</a:t>
          </a:r>
          <a:endParaRPr lang="en-US"/>
        </a:p>
      </dgm:t>
    </dgm:pt>
    <dgm:pt modelId="{47AB3BBA-581E-49A8-BF8F-693C202B42ED}" type="parTrans" cxnId="{E41826A1-D590-4A39-A5F6-EFB2248964BB}">
      <dgm:prSet/>
      <dgm:spPr/>
      <dgm:t>
        <a:bodyPr/>
        <a:lstStyle/>
        <a:p>
          <a:endParaRPr lang="en-US"/>
        </a:p>
      </dgm:t>
    </dgm:pt>
    <dgm:pt modelId="{DAC384F8-DC8A-4322-9BA3-F1C29B38369E}" type="sibTrans" cxnId="{E41826A1-D590-4A39-A5F6-EFB2248964BB}">
      <dgm:prSet/>
      <dgm:spPr/>
      <dgm:t>
        <a:bodyPr/>
        <a:lstStyle/>
        <a:p>
          <a:endParaRPr lang="en-US"/>
        </a:p>
      </dgm:t>
    </dgm:pt>
    <dgm:pt modelId="{742ABF9F-0FC1-40C2-87CD-F78EE6E54CDC}" type="pres">
      <dgm:prSet presAssocID="{F48F75A2-207E-4ADE-9A4B-B28DF30B1AC8}" presName="linear" presStyleCnt="0">
        <dgm:presLayoutVars>
          <dgm:animLvl val="lvl"/>
          <dgm:resizeHandles val="exact"/>
        </dgm:presLayoutVars>
      </dgm:prSet>
      <dgm:spPr/>
    </dgm:pt>
    <dgm:pt modelId="{4F4243E4-E2E4-4583-B3F2-5DEC4DD13933}" type="pres">
      <dgm:prSet presAssocID="{F7A85EDB-0474-4CED-9778-DF37EAA24B7A}" presName="parentText" presStyleLbl="node1" presStyleIdx="0" presStyleCnt="2">
        <dgm:presLayoutVars>
          <dgm:chMax val="0"/>
          <dgm:bulletEnabled val="1"/>
        </dgm:presLayoutVars>
      </dgm:prSet>
      <dgm:spPr/>
    </dgm:pt>
    <dgm:pt modelId="{E5B1AE69-B470-4F92-B227-B290D9F8F870}" type="pres">
      <dgm:prSet presAssocID="{30302241-5B40-4093-9672-E49C3816FF2B}" presName="spacer" presStyleCnt="0"/>
      <dgm:spPr/>
    </dgm:pt>
    <dgm:pt modelId="{0B680AB9-6A6A-40C8-BDBC-5AE18AFCF757}" type="pres">
      <dgm:prSet presAssocID="{27BB7EC7-C211-4601-A32F-349D88DF7CC4}" presName="parentText" presStyleLbl="node1" presStyleIdx="1" presStyleCnt="2">
        <dgm:presLayoutVars>
          <dgm:chMax val="0"/>
          <dgm:bulletEnabled val="1"/>
        </dgm:presLayoutVars>
      </dgm:prSet>
      <dgm:spPr/>
    </dgm:pt>
  </dgm:ptLst>
  <dgm:cxnLst>
    <dgm:cxn modelId="{DC19C569-85EE-49ED-864E-7C0E748C8B20}" type="presOf" srcId="{F48F75A2-207E-4ADE-9A4B-B28DF30B1AC8}" destId="{742ABF9F-0FC1-40C2-87CD-F78EE6E54CDC}" srcOrd="0" destOrd="0" presId="urn:microsoft.com/office/officeart/2005/8/layout/vList2"/>
    <dgm:cxn modelId="{6CC0C89F-D8DA-45D3-B290-96DFAC4B6424}" type="presOf" srcId="{27BB7EC7-C211-4601-A32F-349D88DF7CC4}" destId="{0B680AB9-6A6A-40C8-BDBC-5AE18AFCF757}" srcOrd="0" destOrd="0" presId="urn:microsoft.com/office/officeart/2005/8/layout/vList2"/>
    <dgm:cxn modelId="{E41826A1-D590-4A39-A5F6-EFB2248964BB}" srcId="{F48F75A2-207E-4ADE-9A4B-B28DF30B1AC8}" destId="{27BB7EC7-C211-4601-A32F-349D88DF7CC4}" srcOrd="1" destOrd="0" parTransId="{47AB3BBA-581E-49A8-BF8F-693C202B42ED}" sibTransId="{DAC384F8-DC8A-4322-9BA3-F1C29B38369E}"/>
    <dgm:cxn modelId="{E63FE5D8-9240-47A4-8D68-C7CF57866F8B}" srcId="{F48F75A2-207E-4ADE-9A4B-B28DF30B1AC8}" destId="{F7A85EDB-0474-4CED-9778-DF37EAA24B7A}" srcOrd="0" destOrd="0" parTransId="{8D8961D4-0AD4-4788-9A71-3514598870E6}" sibTransId="{30302241-5B40-4093-9672-E49C3816FF2B}"/>
    <dgm:cxn modelId="{6162A7DC-D957-4824-A200-1157510F10B8}" type="presOf" srcId="{F7A85EDB-0474-4CED-9778-DF37EAA24B7A}" destId="{4F4243E4-E2E4-4583-B3F2-5DEC4DD13933}" srcOrd="0" destOrd="0" presId="urn:microsoft.com/office/officeart/2005/8/layout/vList2"/>
    <dgm:cxn modelId="{E17F072B-BA6D-42ED-879E-F98DEB4D16FC}" type="presParOf" srcId="{742ABF9F-0FC1-40C2-87CD-F78EE6E54CDC}" destId="{4F4243E4-E2E4-4583-B3F2-5DEC4DD13933}" srcOrd="0" destOrd="0" presId="urn:microsoft.com/office/officeart/2005/8/layout/vList2"/>
    <dgm:cxn modelId="{AEDBF801-6630-4074-BE89-B73F7E86A59A}" type="presParOf" srcId="{742ABF9F-0FC1-40C2-87CD-F78EE6E54CDC}" destId="{E5B1AE69-B470-4F92-B227-B290D9F8F870}" srcOrd="1" destOrd="0" presId="urn:microsoft.com/office/officeart/2005/8/layout/vList2"/>
    <dgm:cxn modelId="{C9039780-3A7F-4E5A-81FE-E64DF8599F1A}" type="presParOf" srcId="{742ABF9F-0FC1-40C2-87CD-F78EE6E54CDC}" destId="{0B680AB9-6A6A-40C8-BDBC-5AE18AFCF75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390851-2AEE-4370-B1B1-D5304EE4A51A}"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B51E42F9-FC78-4AEB-AD51-16A3C49365DC}">
      <dgm:prSet custT="1"/>
      <dgm:spPr/>
      <dgm:t>
        <a:bodyPr/>
        <a:lstStyle/>
        <a:p>
          <a:pPr rtl="0"/>
          <a:r>
            <a:rPr lang="en-US" sz="3100" dirty="0">
              <a:latin typeface="Open Sans" panose="020B0606030504020204" pitchFamily="34" charset="0"/>
              <a:ea typeface="Open Sans" panose="020B0606030504020204" pitchFamily="34" charset="0"/>
              <a:cs typeface="Open Sans" panose="020B0606030504020204" pitchFamily="34" charset="0"/>
            </a:rPr>
            <a:t>E-Commerce</a:t>
          </a:r>
        </a:p>
      </dgm:t>
    </dgm:pt>
    <dgm:pt modelId="{B7A3E544-1BC2-4021-8315-89E9A1659AA3}" type="parTrans" cxnId="{152792C4-1E12-4C91-8F86-D0BB23132E7E}">
      <dgm:prSet/>
      <dgm:spPr/>
      <dgm:t>
        <a:bodyPr/>
        <a:lstStyle/>
        <a:p>
          <a:endParaRPr lang="en-US"/>
        </a:p>
      </dgm:t>
    </dgm:pt>
    <dgm:pt modelId="{99C43738-D986-413B-80FF-7E5672E79BF2}" type="sibTrans" cxnId="{152792C4-1E12-4C91-8F86-D0BB23132E7E}">
      <dgm:prSet/>
      <dgm:spPr/>
      <dgm:t>
        <a:bodyPr/>
        <a:lstStyle/>
        <a:p>
          <a:endParaRPr lang="en-US"/>
        </a:p>
      </dgm:t>
    </dgm:pt>
    <dgm:pt modelId="{139BF3B0-A2CC-4668-8D9E-308BD614F3CE}">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Cross-channel analytics</a:t>
          </a:r>
        </a:p>
      </dgm:t>
    </dgm:pt>
    <dgm:pt modelId="{01C18497-74FF-431A-ADF4-F64E190629E2}" type="parTrans" cxnId="{760681D1-0613-438B-898A-07EAEE3339BC}">
      <dgm:prSet/>
      <dgm:spPr/>
      <dgm:t>
        <a:bodyPr/>
        <a:lstStyle/>
        <a:p>
          <a:endParaRPr lang="en-US"/>
        </a:p>
      </dgm:t>
    </dgm:pt>
    <dgm:pt modelId="{4E4B41A6-0462-4D00-8912-D90EF115A384}" type="sibTrans" cxnId="{760681D1-0613-438B-898A-07EAEE3339BC}">
      <dgm:prSet/>
      <dgm:spPr/>
      <dgm:t>
        <a:bodyPr/>
        <a:lstStyle/>
        <a:p>
          <a:endParaRPr lang="en-US"/>
        </a:p>
      </dgm:t>
    </dgm:pt>
    <dgm:pt modelId="{2E5F0934-8EE6-48C4-8736-CD2672E280AE}">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Event analytics</a:t>
          </a:r>
        </a:p>
      </dgm:t>
    </dgm:pt>
    <dgm:pt modelId="{9BAE251F-C04E-41DC-A5A1-145C257755BB}" type="parTrans" cxnId="{66780F1E-98A4-4254-9952-27AB20976052}">
      <dgm:prSet/>
      <dgm:spPr/>
      <dgm:t>
        <a:bodyPr/>
        <a:lstStyle/>
        <a:p>
          <a:endParaRPr lang="en-US"/>
        </a:p>
      </dgm:t>
    </dgm:pt>
    <dgm:pt modelId="{1D5A0ED2-DF87-4F03-8E06-C870F36BEFBC}" type="sibTrans" cxnId="{66780F1E-98A4-4254-9952-27AB20976052}">
      <dgm:prSet/>
      <dgm:spPr/>
      <dgm:t>
        <a:bodyPr/>
        <a:lstStyle/>
        <a:p>
          <a:endParaRPr lang="en-US"/>
        </a:p>
      </dgm:t>
    </dgm:pt>
    <dgm:pt modelId="{5EC7772E-8278-457B-91A3-409F338168E1}">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Recommendation engines using predictive analytics</a:t>
          </a:r>
        </a:p>
      </dgm:t>
    </dgm:pt>
    <dgm:pt modelId="{C557758D-4B34-492F-B2AD-160B2BF00D25}" type="parTrans" cxnId="{F3F2D9D1-3AF0-4095-B21C-1A4A56EE3C53}">
      <dgm:prSet/>
      <dgm:spPr/>
      <dgm:t>
        <a:bodyPr/>
        <a:lstStyle/>
        <a:p>
          <a:endParaRPr lang="en-US"/>
        </a:p>
      </dgm:t>
    </dgm:pt>
    <dgm:pt modelId="{250D35A3-F2A8-440D-B07C-F19E92421881}" type="sibTrans" cxnId="{F3F2D9D1-3AF0-4095-B21C-1A4A56EE3C53}">
      <dgm:prSet/>
      <dgm:spPr/>
      <dgm:t>
        <a:bodyPr/>
        <a:lstStyle/>
        <a:p>
          <a:endParaRPr lang="en-US"/>
        </a:p>
      </dgm:t>
    </dgm:pt>
    <dgm:pt modelId="{2599492A-88A0-466D-8BD0-C62C49512BF6}">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Right offer at the right time</a:t>
          </a:r>
        </a:p>
      </dgm:t>
    </dgm:pt>
    <dgm:pt modelId="{BBFB5404-B57A-4B6A-9367-88B029684EE7}" type="parTrans" cxnId="{78016604-3638-483C-975A-03045F88207B}">
      <dgm:prSet/>
      <dgm:spPr/>
      <dgm:t>
        <a:bodyPr/>
        <a:lstStyle/>
        <a:p>
          <a:endParaRPr lang="en-US"/>
        </a:p>
      </dgm:t>
    </dgm:pt>
    <dgm:pt modelId="{D173BAE7-C00C-4F24-8022-0A9D7853B9DE}" type="sibTrans" cxnId="{78016604-3638-483C-975A-03045F88207B}">
      <dgm:prSet/>
      <dgm:spPr/>
      <dgm:t>
        <a:bodyPr/>
        <a:lstStyle/>
        <a:p>
          <a:endParaRPr lang="en-US"/>
        </a:p>
      </dgm:t>
    </dgm:pt>
    <dgm:pt modelId="{B2047763-9682-47B7-8CD8-6EF642E3C1A8}">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Next best offer or next best action</a:t>
          </a:r>
        </a:p>
      </dgm:t>
    </dgm:pt>
    <dgm:pt modelId="{C657C575-5992-457D-AAE7-684B9B7FB7C1}" type="parTrans" cxnId="{9B9E869D-ECA9-40AB-9567-3A9766E71A6D}">
      <dgm:prSet/>
      <dgm:spPr/>
      <dgm:t>
        <a:bodyPr/>
        <a:lstStyle/>
        <a:p>
          <a:endParaRPr lang="en-US"/>
        </a:p>
      </dgm:t>
    </dgm:pt>
    <dgm:pt modelId="{9B6F38F5-F9A4-496D-B795-371A58D02DD6}" type="sibTrans" cxnId="{9B9E869D-ECA9-40AB-9567-3A9766E71A6D}">
      <dgm:prSet/>
      <dgm:spPr/>
      <dgm:t>
        <a:bodyPr/>
        <a:lstStyle/>
        <a:p>
          <a:endParaRPr lang="en-US"/>
        </a:p>
      </dgm:t>
    </dgm:pt>
    <dgm:pt modelId="{234391A9-2750-4DE6-928E-E260F89FCC71}" type="pres">
      <dgm:prSet presAssocID="{86390851-2AEE-4370-B1B1-D5304EE4A51A}" presName="Name0" presStyleCnt="0">
        <dgm:presLayoutVars>
          <dgm:dir/>
          <dgm:animLvl val="lvl"/>
          <dgm:resizeHandles val="exact"/>
        </dgm:presLayoutVars>
      </dgm:prSet>
      <dgm:spPr/>
    </dgm:pt>
    <dgm:pt modelId="{229159E1-54A0-43EA-B2A7-7C1ED1D2C47C}" type="pres">
      <dgm:prSet presAssocID="{B51E42F9-FC78-4AEB-AD51-16A3C49365DC}" presName="linNode" presStyleCnt="0"/>
      <dgm:spPr/>
    </dgm:pt>
    <dgm:pt modelId="{85278FDE-4FE8-4729-9C3C-333D7BEDE86B}" type="pres">
      <dgm:prSet presAssocID="{B51E42F9-FC78-4AEB-AD51-16A3C49365DC}" presName="parentText" presStyleLbl="node1" presStyleIdx="0" presStyleCnt="1" custScaleX="172078">
        <dgm:presLayoutVars>
          <dgm:chMax val="1"/>
          <dgm:bulletEnabled val="1"/>
        </dgm:presLayoutVars>
      </dgm:prSet>
      <dgm:spPr/>
    </dgm:pt>
    <dgm:pt modelId="{0D9220B4-956A-470F-9E84-0EE4BA146BB7}" type="pres">
      <dgm:prSet presAssocID="{B51E42F9-FC78-4AEB-AD51-16A3C49365DC}" presName="descendantText" presStyleLbl="alignAccFollowNode1" presStyleIdx="0" presStyleCnt="1">
        <dgm:presLayoutVars>
          <dgm:bulletEnabled val="1"/>
        </dgm:presLayoutVars>
      </dgm:prSet>
      <dgm:spPr/>
    </dgm:pt>
  </dgm:ptLst>
  <dgm:cxnLst>
    <dgm:cxn modelId="{78016604-3638-483C-975A-03045F88207B}" srcId="{B51E42F9-FC78-4AEB-AD51-16A3C49365DC}" destId="{2599492A-88A0-466D-8BD0-C62C49512BF6}" srcOrd="3" destOrd="0" parTransId="{BBFB5404-B57A-4B6A-9367-88B029684EE7}" sibTransId="{D173BAE7-C00C-4F24-8022-0A9D7853B9DE}"/>
    <dgm:cxn modelId="{66780F1E-98A4-4254-9952-27AB20976052}" srcId="{B51E42F9-FC78-4AEB-AD51-16A3C49365DC}" destId="{2E5F0934-8EE6-48C4-8736-CD2672E280AE}" srcOrd="1" destOrd="0" parTransId="{9BAE251F-C04E-41DC-A5A1-145C257755BB}" sibTransId="{1D5A0ED2-DF87-4F03-8E06-C870F36BEFBC}"/>
    <dgm:cxn modelId="{9839FA23-E043-4D48-8F09-CA27E59A7931}" type="presOf" srcId="{B51E42F9-FC78-4AEB-AD51-16A3C49365DC}" destId="{85278FDE-4FE8-4729-9C3C-333D7BEDE86B}" srcOrd="0" destOrd="0" presId="urn:microsoft.com/office/officeart/2005/8/layout/vList5"/>
    <dgm:cxn modelId="{507B0F33-5198-4428-A6B3-CDFA26975B8A}" type="presOf" srcId="{2E5F0934-8EE6-48C4-8736-CD2672E280AE}" destId="{0D9220B4-956A-470F-9E84-0EE4BA146BB7}" srcOrd="0" destOrd="1" presId="urn:microsoft.com/office/officeart/2005/8/layout/vList5"/>
    <dgm:cxn modelId="{E228B034-7CE8-4B36-ACBE-43268188E28D}" type="presOf" srcId="{86390851-2AEE-4370-B1B1-D5304EE4A51A}" destId="{234391A9-2750-4DE6-928E-E260F89FCC71}" srcOrd="0" destOrd="0" presId="urn:microsoft.com/office/officeart/2005/8/layout/vList5"/>
    <dgm:cxn modelId="{542A6596-1B3F-4A13-A395-9632FB8EB681}" type="presOf" srcId="{B2047763-9682-47B7-8CD8-6EF642E3C1A8}" destId="{0D9220B4-956A-470F-9E84-0EE4BA146BB7}" srcOrd="0" destOrd="4" presId="urn:microsoft.com/office/officeart/2005/8/layout/vList5"/>
    <dgm:cxn modelId="{FDEBF399-EDDA-4A55-B7C8-E8131E74FE5F}" type="presOf" srcId="{139BF3B0-A2CC-4668-8D9E-308BD614F3CE}" destId="{0D9220B4-956A-470F-9E84-0EE4BA146BB7}" srcOrd="0" destOrd="0" presId="urn:microsoft.com/office/officeart/2005/8/layout/vList5"/>
    <dgm:cxn modelId="{9B9E869D-ECA9-40AB-9567-3A9766E71A6D}" srcId="{B51E42F9-FC78-4AEB-AD51-16A3C49365DC}" destId="{B2047763-9682-47B7-8CD8-6EF642E3C1A8}" srcOrd="4" destOrd="0" parTransId="{C657C575-5992-457D-AAE7-684B9B7FB7C1}" sibTransId="{9B6F38F5-F9A4-496D-B795-371A58D02DD6}"/>
    <dgm:cxn modelId="{C1E10AA5-FEB1-4362-B450-D92F9C46105D}" type="presOf" srcId="{2599492A-88A0-466D-8BD0-C62C49512BF6}" destId="{0D9220B4-956A-470F-9E84-0EE4BA146BB7}" srcOrd="0" destOrd="3" presId="urn:microsoft.com/office/officeart/2005/8/layout/vList5"/>
    <dgm:cxn modelId="{3AC2B9AD-97CD-4BDF-AE22-F57004D066CB}" type="presOf" srcId="{5EC7772E-8278-457B-91A3-409F338168E1}" destId="{0D9220B4-956A-470F-9E84-0EE4BA146BB7}" srcOrd="0" destOrd="2" presId="urn:microsoft.com/office/officeart/2005/8/layout/vList5"/>
    <dgm:cxn modelId="{152792C4-1E12-4C91-8F86-D0BB23132E7E}" srcId="{86390851-2AEE-4370-B1B1-D5304EE4A51A}" destId="{B51E42F9-FC78-4AEB-AD51-16A3C49365DC}" srcOrd="0" destOrd="0" parTransId="{B7A3E544-1BC2-4021-8315-89E9A1659AA3}" sibTransId="{99C43738-D986-413B-80FF-7E5672E79BF2}"/>
    <dgm:cxn modelId="{760681D1-0613-438B-898A-07EAEE3339BC}" srcId="{B51E42F9-FC78-4AEB-AD51-16A3C49365DC}" destId="{139BF3B0-A2CC-4668-8D9E-308BD614F3CE}" srcOrd="0" destOrd="0" parTransId="{01C18497-74FF-431A-ADF4-F64E190629E2}" sibTransId="{4E4B41A6-0462-4D00-8912-D90EF115A384}"/>
    <dgm:cxn modelId="{F3F2D9D1-3AF0-4095-B21C-1A4A56EE3C53}" srcId="{B51E42F9-FC78-4AEB-AD51-16A3C49365DC}" destId="{5EC7772E-8278-457B-91A3-409F338168E1}" srcOrd="2" destOrd="0" parTransId="{C557758D-4B34-492F-B2AD-160B2BF00D25}" sibTransId="{250D35A3-F2A8-440D-B07C-F19E92421881}"/>
    <dgm:cxn modelId="{E4F01DD7-FF63-43F1-800D-28F405CB07D0}" type="presParOf" srcId="{234391A9-2750-4DE6-928E-E260F89FCC71}" destId="{229159E1-54A0-43EA-B2A7-7C1ED1D2C47C}" srcOrd="0" destOrd="0" presId="urn:microsoft.com/office/officeart/2005/8/layout/vList5"/>
    <dgm:cxn modelId="{6328231A-4C1C-45B9-9378-57550A771C8B}" type="presParOf" srcId="{229159E1-54A0-43EA-B2A7-7C1ED1D2C47C}" destId="{85278FDE-4FE8-4729-9C3C-333D7BEDE86B}" srcOrd="0" destOrd="0" presId="urn:microsoft.com/office/officeart/2005/8/layout/vList5"/>
    <dgm:cxn modelId="{76EB94D2-5E3B-417C-A982-122474A132EC}" type="presParOf" srcId="{229159E1-54A0-43EA-B2A7-7C1ED1D2C47C}" destId="{0D9220B4-956A-470F-9E84-0EE4BA146BB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15BAB5A-4078-4014-82DF-754797E54C4E}"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54CD061E-C78D-4D8D-BF60-65CD51BAEEA9}">
      <dgm:prSet custT="1"/>
      <dgm:spPr/>
      <dgm:t>
        <a:bodyPr/>
        <a:lstStyle/>
        <a:p>
          <a:pPr rtl="0"/>
          <a:r>
            <a:rPr lang="en-US" sz="2000" dirty="0">
              <a:latin typeface="Open Sans" panose="020B0606030504020204" pitchFamily="34" charset="0"/>
              <a:ea typeface="Open Sans" panose="020B0606030504020204" pitchFamily="34" charset="0"/>
              <a:cs typeface="Open Sans" panose="020B0606030504020204" pitchFamily="34" charset="0"/>
            </a:rPr>
            <a:t>Predicting Lifetime Value (LTV)</a:t>
          </a:r>
        </a:p>
      </dgm:t>
    </dgm:pt>
    <dgm:pt modelId="{6A48028C-4639-43DE-87D4-AC2BEA901224}" type="parTrans" cxnId="{D10DB48C-E5D8-4C4D-B687-B70DADE36068}">
      <dgm:prSet/>
      <dgm:spPr/>
      <dgm:t>
        <a:bodyPr/>
        <a:lstStyle/>
        <a:p>
          <a:endParaRPr lang="en-US"/>
        </a:p>
      </dgm:t>
    </dgm:pt>
    <dgm:pt modelId="{8EBC7D66-A768-4638-900A-E319F0F0CF8E}" type="sibTrans" cxnId="{D10DB48C-E5D8-4C4D-B687-B70DADE36068}">
      <dgm:prSet/>
      <dgm:spPr/>
      <dgm:t>
        <a:bodyPr/>
        <a:lstStyle/>
        <a:p>
          <a:endParaRPr lang="en-US"/>
        </a:p>
      </dgm:t>
    </dgm:pt>
    <dgm:pt modelId="{A32C2E92-967E-448F-B1ED-DEB880FEB76A}">
      <dgm:prSet custT="1"/>
      <dgm:spPr/>
      <dgm:t>
        <a:bodyPr/>
        <a:lstStyle/>
        <a:p>
          <a:pPr rtl="0"/>
          <a:r>
            <a:rPr lang="en-US" sz="2000" dirty="0">
              <a:latin typeface="Open Sans" panose="020B0606030504020204" pitchFamily="34" charset="0"/>
              <a:ea typeface="Open Sans" panose="020B0606030504020204" pitchFamily="34" charset="0"/>
              <a:cs typeface="Open Sans" panose="020B0606030504020204" pitchFamily="34" charset="0"/>
            </a:rPr>
            <a:t>Supports customer segmentation</a:t>
          </a:r>
        </a:p>
      </dgm:t>
    </dgm:pt>
    <dgm:pt modelId="{1A944444-F53C-41C3-AC4C-38A05445072A}" type="parTrans" cxnId="{35DBBA61-51FD-432C-878D-B10E6104B3AE}">
      <dgm:prSet/>
      <dgm:spPr/>
      <dgm:t>
        <a:bodyPr/>
        <a:lstStyle/>
        <a:p>
          <a:endParaRPr lang="en-US"/>
        </a:p>
      </dgm:t>
    </dgm:pt>
    <dgm:pt modelId="{0C50CA59-B78D-4186-AE32-9F7FC1E7B97A}" type="sibTrans" cxnId="{35DBBA61-51FD-432C-878D-B10E6104B3AE}">
      <dgm:prSet/>
      <dgm:spPr/>
      <dgm:t>
        <a:bodyPr/>
        <a:lstStyle/>
        <a:p>
          <a:endParaRPr lang="en-US"/>
        </a:p>
      </dgm:t>
    </dgm:pt>
    <dgm:pt modelId="{EE0FE4D5-0ADE-4CBB-906C-BC72EFE38F2A}">
      <dgm:prSet custT="1"/>
      <dgm:spPr/>
      <dgm:t>
        <a:bodyPr/>
        <a:lstStyle/>
        <a:p>
          <a:pPr rtl="0"/>
          <a:r>
            <a:rPr lang="en-US" sz="2000">
              <a:latin typeface="Open Sans" panose="020B0606030504020204" pitchFamily="34" charset="0"/>
              <a:ea typeface="Open Sans" panose="020B0606030504020204" pitchFamily="34" charset="0"/>
              <a:cs typeface="Open Sans" panose="020B0606030504020204" pitchFamily="34" charset="0"/>
            </a:rPr>
            <a:t>Wallet share estimation</a:t>
          </a:r>
        </a:p>
      </dgm:t>
    </dgm:pt>
    <dgm:pt modelId="{D951AFC3-7A85-42DB-9A0C-FC3876E7F4ED}" type="parTrans" cxnId="{6BBFE0D7-29FA-444F-BEA0-6D96A8F117A6}">
      <dgm:prSet/>
      <dgm:spPr/>
      <dgm:t>
        <a:bodyPr/>
        <a:lstStyle/>
        <a:p>
          <a:endParaRPr lang="en-US"/>
        </a:p>
      </dgm:t>
    </dgm:pt>
    <dgm:pt modelId="{F75C1CFA-7A90-4014-B656-97071FC7C857}" type="sibTrans" cxnId="{6BBFE0D7-29FA-444F-BEA0-6D96A8F117A6}">
      <dgm:prSet/>
      <dgm:spPr/>
      <dgm:t>
        <a:bodyPr/>
        <a:lstStyle/>
        <a:p>
          <a:endParaRPr lang="en-US"/>
        </a:p>
      </dgm:t>
    </dgm:pt>
    <dgm:pt modelId="{F73CDE38-07B7-4DCE-8E5D-021EDE280B2F}">
      <dgm:prSet custT="1"/>
      <dgm:spPr/>
      <dgm:t>
        <a:bodyPr/>
        <a:lstStyle/>
        <a:p>
          <a:pPr rtl="0"/>
          <a:r>
            <a:rPr lang="en-US" sz="2000" dirty="0">
              <a:latin typeface="Open Sans" panose="020B0606030504020204" pitchFamily="34" charset="0"/>
              <a:ea typeface="Open Sans" panose="020B0606030504020204" pitchFamily="34" charset="0"/>
              <a:cs typeface="Open Sans" panose="020B0606030504020204" pitchFamily="34" charset="0"/>
            </a:rPr>
            <a:t>How much does a customer spend at my store</a:t>
          </a:r>
        </a:p>
      </dgm:t>
    </dgm:pt>
    <dgm:pt modelId="{F1923B6D-8945-44EC-B28A-A1C4ED2E0954}" type="parTrans" cxnId="{953975D8-890F-4931-800E-599457FBCA69}">
      <dgm:prSet/>
      <dgm:spPr/>
      <dgm:t>
        <a:bodyPr/>
        <a:lstStyle/>
        <a:p>
          <a:endParaRPr lang="en-US"/>
        </a:p>
      </dgm:t>
    </dgm:pt>
    <dgm:pt modelId="{1A23AE26-A6C4-4241-B7C0-06E005E49D3D}" type="sibTrans" cxnId="{953975D8-890F-4931-800E-599457FBCA69}">
      <dgm:prSet/>
      <dgm:spPr/>
      <dgm:t>
        <a:bodyPr/>
        <a:lstStyle/>
        <a:p>
          <a:endParaRPr lang="en-US"/>
        </a:p>
      </dgm:t>
    </dgm:pt>
    <dgm:pt modelId="{AF19844E-A0DE-4B98-9512-7E013CA624A6}">
      <dgm:prSet custT="1"/>
      <dgm:spPr/>
      <dgm:t>
        <a:bodyPr/>
        <a:lstStyle/>
        <a:p>
          <a:pPr rtl="0"/>
          <a:r>
            <a:rPr lang="en-US" sz="2000" dirty="0">
              <a:latin typeface="Open Sans" panose="020B0606030504020204" pitchFamily="34" charset="0"/>
              <a:ea typeface="Open Sans" panose="020B0606030504020204" pitchFamily="34" charset="0"/>
              <a:cs typeface="Open Sans" panose="020B0606030504020204" pitchFamily="34" charset="0"/>
            </a:rPr>
            <a:t>Identifies upsell opportunities</a:t>
          </a:r>
        </a:p>
      </dgm:t>
    </dgm:pt>
    <dgm:pt modelId="{2B85CAD1-02B9-4D20-A974-2BD0F658664E}" type="parTrans" cxnId="{88C40CC3-AC5E-4781-9BC5-B03A2CEF9E56}">
      <dgm:prSet/>
      <dgm:spPr/>
      <dgm:t>
        <a:bodyPr/>
        <a:lstStyle/>
        <a:p>
          <a:endParaRPr lang="en-US"/>
        </a:p>
      </dgm:t>
    </dgm:pt>
    <dgm:pt modelId="{E57C0214-0B5C-4FC1-BF32-37414CDE83AB}" type="sibTrans" cxnId="{88C40CC3-AC5E-4781-9BC5-B03A2CEF9E56}">
      <dgm:prSet/>
      <dgm:spPr/>
      <dgm:t>
        <a:bodyPr/>
        <a:lstStyle/>
        <a:p>
          <a:endParaRPr lang="en-US"/>
        </a:p>
      </dgm:t>
    </dgm:pt>
    <dgm:pt modelId="{E14EFCA0-B001-4756-B61D-13547F1D40ED}">
      <dgm:prSet custT="1"/>
      <dgm:spPr/>
      <dgm:t>
        <a:bodyPr/>
        <a:lstStyle/>
        <a:p>
          <a:pPr rtl="0"/>
          <a:r>
            <a:rPr lang="en-US" sz="2000" dirty="0">
              <a:latin typeface="Open Sans" panose="020B0606030504020204" pitchFamily="34" charset="0"/>
              <a:ea typeface="Open Sans" panose="020B0606030504020204" pitchFamily="34" charset="0"/>
              <a:cs typeface="Open Sans" panose="020B0606030504020204" pitchFamily="34" charset="0"/>
            </a:rPr>
            <a:t>Supports other marketing initiatives</a:t>
          </a:r>
        </a:p>
      </dgm:t>
    </dgm:pt>
    <dgm:pt modelId="{AFD65635-CCAC-4AFE-B0B6-72B6BC722A86}" type="parTrans" cxnId="{90EA6401-1F01-4E52-BB1F-376B670E9223}">
      <dgm:prSet/>
      <dgm:spPr/>
      <dgm:t>
        <a:bodyPr/>
        <a:lstStyle/>
        <a:p>
          <a:endParaRPr lang="en-US"/>
        </a:p>
      </dgm:t>
    </dgm:pt>
    <dgm:pt modelId="{1A1AA4DF-3343-43B4-8A9A-A8B25F13DD94}" type="sibTrans" cxnId="{90EA6401-1F01-4E52-BB1F-376B670E9223}">
      <dgm:prSet/>
      <dgm:spPr/>
      <dgm:t>
        <a:bodyPr/>
        <a:lstStyle/>
        <a:p>
          <a:endParaRPr lang="en-US"/>
        </a:p>
      </dgm:t>
    </dgm:pt>
    <dgm:pt modelId="{09C4CA25-3EC3-41B7-AC60-0B54A8EF1AB3}">
      <dgm:prSet custT="1"/>
      <dgm:spPr/>
      <dgm:t>
        <a:bodyPr/>
        <a:lstStyle/>
        <a:p>
          <a:pPr rtl="0"/>
          <a:r>
            <a:rPr lang="en-US" sz="2000" dirty="0">
              <a:latin typeface="Open Sans" panose="020B0606030504020204" pitchFamily="34" charset="0"/>
              <a:ea typeface="Open Sans" panose="020B0606030504020204" pitchFamily="34" charset="0"/>
              <a:cs typeface="Open Sans" panose="020B0606030504020204" pitchFamily="34" charset="0"/>
            </a:rPr>
            <a:t>upsell and cross-sell opportunities</a:t>
          </a:r>
        </a:p>
      </dgm:t>
    </dgm:pt>
    <dgm:pt modelId="{16F9B7DF-A68F-4E3E-AE9F-23EEEB62ECB0}" type="parTrans" cxnId="{23A6CF99-3E9A-4FDE-B8E6-291D6BE7A013}">
      <dgm:prSet/>
      <dgm:spPr/>
      <dgm:t>
        <a:bodyPr/>
        <a:lstStyle/>
        <a:p>
          <a:endParaRPr lang="en-US"/>
        </a:p>
      </dgm:t>
    </dgm:pt>
    <dgm:pt modelId="{B3978A46-9621-4496-86F4-C6FD673589FC}" type="sibTrans" cxnId="{23A6CF99-3E9A-4FDE-B8E6-291D6BE7A013}">
      <dgm:prSet/>
      <dgm:spPr/>
      <dgm:t>
        <a:bodyPr/>
        <a:lstStyle/>
        <a:p>
          <a:endParaRPr lang="en-US"/>
        </a:p>
      </dgm:t>
    </dgm:pt>
    <dgm:pt modelId="{060A8068-052B-42E4-8819-28D5DF2A962F}" type="pres">
      <dgm:prSet presAssocID="{415BAB5A-4078-4014-82DF-754797E54C4E}" presName="Name0" presStyleCnt="0">
        <dgm:presLayoutVars>
          <dgm:dir/>
          <dgm:animLvl val="lvl"/>
          <dgm:resizeHandles val="exact"/>
        </dgm:presLayoutVars>
      </dgm:prSet>
      <dgm:spPr/>
    </dgm:pt>
    <dgm:pt modelId="{E27616DE-956C-4440-8F19-678DFA1741F0}" type="pres">
      <dgm:prSet presAssocID="{54CD061E-C78D-4D8D-BF60-65CD51BAEEA9}" presName="linNode" presStyleCnt="0"/>
      <dgm:spPr/>
    </dgm:pt>
    <dgm:pt modelId="{1C8EF7B1-3072-4D36-B154-E5E7723F7AE8}" type="pres">
      <dgm:prSet presAssocID="{54CD061E-C78D-4D8D-BF60-65CD51BAEEA9}" presName="parentText" presStyleLbl="node1" presStyleIdx="0" presStyleCnt="2">
        <dgm:presLayoutVars>
          <dgm:chMax val="1"/>
          <dgm:bulletEnabled val="1"/>
        </dgm:presLayoutVars>
      </dgm:prSet>
      <dgm:spPr/>
    </dgm:pt>
    <dgm:pt modelId="{F7BC48FA-F5F0-4D19-87E3-136C32A70812}" type="pres">
      <dgm:prSet presAssocID="{54CD061E-C78D-4D8D-BF60-65CD51BAEEA9}" presName="descendantText" presStyleLbl="alignAccFollowNode1" presStyleIdx="0" presStyleCnt="2">
        <dgm:presLayoutVars>
          <dgm:bulletEnabled val="1"/>
        </dgm:presLayoutVars>
      </dgm:prSet>
      <dgm:spPr/>
    </dgm:pt>
    <dgm:pt modelId="{EF19B4D2-1455-4E04-BB42-F173F069380F}" type="pres">
      <dgm:prSet presAssocID="{8EBC7D66-A768-4638-900A-E319F0F0CF8E}" presName="sp" presStyleCnt="0"/>
      <dgm:spPr/>
    </dgm:pt>
    <dgm:pt modelId="{B9D4C735-5D32-460E-846E-115020EEE8A0}" type="pres">
      <dgm:prSet presAssocID="{EE0FE4D5-0ADE-4CBB-906C-BC72EFE38F2A}" presName="linNode" presStyleCnt="0"/>
      <dgm:spPr/>
    </dgm:pt>
    <dgm:pt modelId="{6B59486E-2DC7-4DE7-8796-693AF16951FD}" type="pres">
      <dgm:prSet presAssocID="{EE0FE4D5-0ADE-4CBB-906C-BC72EFE38F2A}" presName="parentText" presStyleLbl="node1" presStyleIdx="1" presStyleCnt="2">
        <dgm:presLayoutVars>
          <dgm:chMax val="1"/>
          <dgm:bulletEnabled val="1"/>
        </dgm:presLayoutVars>
      </dgm:prSet>
      <dgm:spPr/>
    </dgm:pt>
    <dgm:pt modelId="{31BF8C58-19BB-4268-8B3C-FE58BEBD87BB}" type="pres">
      <dgm:prSet presAssocID="{EE0FE4D5-0ADE-4CBB-906C-BC72EFE38F2A}" presName="descendantText" presStyleLbl="alignAccFollowNode1" presStyleIdx="1" presStyleCnt="2">
        <dgm:presLayoutVars>
          <dgm:bulletEnabled val="1"/>
        </dgm:presLayoutVars>
      </dgm:prSet>
      <dgm:spPr/>
    </dgm:pt>
  </dgm:ptLst>
  <dgm:cxnLst>
    <dgm:cxn modelId="{90EA6401-1F01-4E52-BB1F-376B670E9223}" srcId="{54CD061E-C78D-4D8D-BF60-65CD51BAEEA9}" destId="{E14EFCA0-B001-4756-B61D-13547F1D40ED}" srcOrd="2" destOrd="0" parTransId="{AFD65635-CCAC-4AFE-B0B6-72B6BC722A86}" sibTransId="{1A1AA4DF-3343-43B4-8A9A-A8B25F13DD94}"/>
    <dgm:cxn modelId="{55CC6613-CFE0-4810-A3A4-7F63FEB0C10F}" type="presOf" srcId="{A32C2E92-967E-448F-B1ED-DEB880FEB76A}" destId="{F7BC48FA-F5F0-4D19-87E3-136C32A70812}" srcOrd="0" destOrd="0" presId="urn:microsoft.com/office/officeart/2005/8/layout/vList5"/>
    <dgm:cxn modelId="{35DBBA61-51FD-432C-878D-B10E6104B3AE}" srcId="{54CD061E-C78D-4D8D-BF60-65CD51BAEEA9}" destId="{A32C2E92-967E-448F-B1ED-DEB880FEB76A}" srcOrd="0" destOrd="0" parTransId="{1A944444-F53C-41C3-AC4C-38A05445072A}" sibTransId="{0C50CA59-B78D-4186-AE32-9F7FC1E7B97A}"/>
    <dgm:cxn modelId="{D9451E62-FFB0-4D84-8C5C-D975E4BC290B}" type="presOf" srcId="{AF19844E-A0DE-4B98-9512-7E013CA624A6}" destId="{F7BC48FA-F5F0-4D19-87E3-136C32A70812}" srcOrd="0" destOrd="1" presId="urn:microsoft.com/office/officeart/2005/8/layout/vList5"/>
    <dgm:cxn modelId="{F484E045-587A-4C4B-B55F-9F9F5B5D1C98}" type="presOf" srcId="{EE0FE4D5-0ADE-4CBB-906C-BC72EFE38F2A}" destId="{6B59486E-2DC7-4DE7-8796-693AF16951FD}" srcOrd="0" destOrd="0" presId="urn:microsoft.com/office/officeart/2005/8/layout/vList5"/>
    <dgm:cxn modelId="{1D262A4E-38E2-4D3B-983D-1F2C1C7EB8FF}" type="presOf" srcId="{F73CDE38-07B7-4DCE-8E5D-021EDE280B2F}" destId="{31BF8C58-19BB-4268-8B3C-FE58BEBD87BB}" srcOrd="0" destOrd="0" presId="urn:microsoft.com/office/officeart/2005/8/layout/vList5"/>
    <dgm:cxn modelId="{E3E33B4E-138C-4AC6-8104-8CD73DB940C5}" type="presOf" srcId="{E14EFCA0-B001-4756-B61D-13547F1D40ED}" destId="{F7BC48FA-F5F0-4D19-87E3-136C32A70812}" srcOrd="0" destOrd="2" presId="urn:microsoft.com/office/officeart/2005/8/layout/vList5"/>
    <dgm:cxn modelId="{CF39AC7C-09F8-47C7-9D94-897E88850328}" type="presOf" srcId="{54CD061E-C78D-4D8D-BF60-65CD51BAEEA9}" destId="{1C8EF7B1-3072-4D36-B154-E5E7723F7AE8}" srcOrd="0" destOrd="0" presId="urn:microsoft.com/office/officeart/2005/8/layout/vList5"/>
    <dgm:cxn modelId="{F1201682-468C-4954-A1AC-5339A875A250}" type="presOf" srcId="{415BAB5A-4078-4014-82DF-754797E54C4E}" destId="{060A8068-052B-42E4-8819-28D5DF2A962F}" srcOrd="0" destOrd="0" presId="urn:microsoft.com/office/officeart/2005/8/layout/vList5"/>
    <dgm:cxn modelId="{D10DB48C-E5D8-4C4D-B687-B70DADE36068}" srcId="{415BAB5A-4078-4014-82DF-754797E54C4E}" destId="{54CD061E-C78D-4D8D-BF60-65CD51BAEEA9}" srcOrd="0" destOrd="0" parTransId="{6A48028C-4639-43DE-87D4-AC2BEA901224}" sibTransId="{8EBC7D66-A768-4638-900A-E319F0F0CF8E}"/>
    <dgm:cxn modelId="{23A6CF99-3E9A-4FDE-B8E6-291D6BE7A013}" srcId="{EE0FE4D5-0ADE-4CBB-906C-BC72EFE38F2A}" destId="{09C4CA25-3EC3-41B7-AC60-0B54A8EF1AB3}" srcOrd="1" destOrd="0" parTransId="{16F9B7DF-A68F-4E3E-AE9F-23EEEB62ECB0}" sibTransId="{B3978A46-9621-4496-86F4-C6FD673589FC}"/>
    <dgm:cxn modelId="{186AA4C0-FF9C-4944-BC91-23B14572ED3D}" type="presOf" srcId="{09C4CA25-3EC3-41B7-AC60-0B54A8EF1AB3}" destId="{31BF8C58-19BB-4268-8B3C-FE58BEBD87BB}" srcOrd="0" destOrd="1" presId="urn:microsoft.com/office/officeart/2005/8/layout/vList5"/>
    <dgm:cxn modelId="{88C40CC3-AC5E-4781-9BC5-B03A2CEF9E56}" srcId="{54CD061E-C78D-4D8D-BF60-65CD51BAEEA9}" destId="{AF19844E-A0DE-4B98-9512-7E013CA624A6}" srcOrd="1" destOrd="0" parTransId="{2B85CAD1-02B9-4D20-A974-2BD0F658664E}" sibTransId="{E57C0214-0B5C-4FC1-BF32-37414CDE83AB}"/>
    <dgm:cxn modelId="{6BBFE0D7-29FA-444F-BEA0-6D96A8F117A6}" srcId="{415BAB5A-4078-4014-82DF-754797E54C4E}" destId="{EE0FE4D5-0ADE-4CBB-906C-BC72EFE38F2A}" srcOrd="1" destOrd="0" parTransId="{D951AFC3-7A85-42DB-9A0C-FC3876E7F4ED}" sibTransId="{F75C1CFA-7A90-4014-B656-97071FC7C857}"/>
    <dgm:cxn modelId="{953975D8-890F-4931-800E-599457FBCA69}" srcId="{EE0FE4D5-0ADE-4CBB-906C-BC72EFE38F2A}" destId="{F73CDE38-07B7-4DCE-8E5D-021EDE280B2F}" srcOrd="0" destOrd="0" parTransId="{F1923B6D-8945-44EC-B28A-A1C4ED2E0954}" sibTransId="{1A23AE26-A6C4-4241-B7C0-06E005E49D3D}"/>
    <dgm:cxn modelId="{E8789E5B-E975-4ED6-8F0D-9997DA0FE42A}" type="presParOf" srcId="{060A8068-052B-42E4-8819-28D5DF2A962F}" destId="{E27616DE-956C-4440-8F19-678DFA1741F0}" srcOrd="0" destOrd="0" presId="urn:microsoft.com/office/officeart/2005/8/layout/vList5"/>
    <dgm:cxn modelId="{CA64609C-D28E-4589-BD1B-9A38537D7BF6}" type="presParOf" srcId="{E27616DE-956C-4440-8F19-678DFA1741F0}" destId="{1C8EF7B1-3072-4D36-B154-E5E7723F7AE8}" srcOrd="0" destOrd="0" presId="urn:microsoft.com/office/officeart/2005/8/layout/vList5"/>
    <dgm:cxn modelId="{1DC24E44-3C05-43F7-99E0-F735F7037602}" type="presParOf" srcId="{E27616DE-956C-4440-8F19-678DFA1741F0}" destId="{F7BC48FA-F5F0-4D19-87E3-136C32A70812}" srcOrd="1" destOrd="0" presId="urn:microsoft.com/office/officeart/2005/8/layout/vList5"/>
    <dgm:cxn modelId="{346D36CC-816E-4656-9BCE-8AF905DFF0F8}" type="presParOf" srcId="{060A8068-052B-42E4-8819-28D5DF2A962F}" destId="{EF19B4D2-1455-4E04-BB42-F173F069380F}" srcOrd="1" destOrd="0" presId="urn:microsoft.com/office/officeart/2005/8/layout/vList5"/>
    <dgm:cxn modelId="{07FC2E08-7417-4BA6-A6C8-0B4F98263C9B}" type="presParOf" srcId="{060A8068-052B-42E4-8819-28D5DF2A962F}" destId="{B9D4C735-5D32-460E-846E-115020EEE8A0}" srcOrd="2" destOrd="0" presId="urn:microsoft.com/office/officeart/2005/8/layout/vList5"/>
    <dgm:cxn modelId="{99C938D4-8DD7-4C01-AACF-193CFF0D2DE5}" type="presParOf" srcId="{B9D4C735-5D32-460E-846E-115020EEE8A0}" destId="{6B59486E-2DC7-4DE7-8796-693AF16951FD}" srcOrd="0" destOrd="0" presId="urn:microsoft.com/office/officeart/2005/8/layout/vList5"/>
    <dgm:cxn modelId="{D502FF52-200B-4B3A-802F-CD6BB3AA31E8}" type="presParOf" srcId="{B9D4C735-5D32-460E-846E-115020EEE8A0}" destId="{31BF8C58-19BB-4268-8B3C-FE58BEBD87B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969B0F-F258-47A1-88B7-FC62C35CBCD4}"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EBC0C5E8-B3D9-41BB-AEF6-A47819E97488}">
      <dgm:prSet custT="1"/>
      <dgm:spPr/>
      <dgm:t>
        <a:bodyPr/>
        <a:lstStyle/>
        <a:p>
          <a:pPr rtl="0"/>
          <a:r>
            <a:rPr lang="en-US" sz="2000">
              <a:latin typeface="Open Sans" panose="020B0606030504020204" pitchFamily="34" charset="0"/>
              <a:ea typeface="Open Sans" panose="020B0606030504020204" pitchFamily="34" charset="0"/>
              <a:cs typeface="Open Sans" panose="020B0606030504020204" pitchFamily="34" charset="0"/>
            </a:rPr>
            <a:t>Churn</a:t>
          </a:r>
        </a:p>
      </dgm:t>
    </dgm:pt>
    <dgm:pt modelId="{ECCBF98D-8B24-4288-859A-130CA8761324}" type="parTrans" cxnId="{7B78C582-8FD4-426C-9866-CB5F455B05E1}">
      <dgm:prSet/>
      <dgm:spPr/>
      <dgm:t>
        <a:bodyPr/>
        <a:lstStyle/>
        <a:p>
          <a:endParaRPr lang="en-US"/>
        </a:p>
      </dgm:t>
    </dgm:pt>
    <dgm:pt modelId="{977A0742-3209-4338-B3B8-33B7A7732F37}" type="sibTrans" cxnId="{7B78C582-8FD4-426C-9866-CB5F455B05E1}">
      <dgm:prSet/>
      <dgm:spPr/>
      <dgm:t>
        <a:bodyPr/>
        <a:lstStyle/>
        <a:p>
          <a:endParaRPr lang="en-US"/>
        </a:p>
      </dgm:t>
    </dgm:pt>
    <dgm:pt modelId="{8E578F76-A71D-4EBB-B02A-7B2972DCB172}">
      <dgm:prSet custT="1"/>
      <dgm:spPr/>
      <dgm:t>
        <a:bodyPr/>
        <a:lstStyle/>
        <a:p>
          <a:pPr rtl="0"/>
          <a:r>
            <a:rPr lang="en-US" sz="2000" dirty="0">
              <a:latin typeface="Open Sans" panose="020B0606030504020204" pitchFamily="34" charset="0"/>
              <a:ea typeface="Open Sans" panose="020B0606030504020204" pitchFamily="34" charset="0"/>
              <a:cs typeface="Open Sans" panose="020B0606030504020204" pitchFamily="34" charset="0"/>
            </a:rPr>
            <a:t>Characteristics of churners allows a company to do product adjustments and reach out to churners</a:t>
          </a:r>
        </a:p>
      </dgm:t>
    </dgm:pt>
    <dgm:pt modelId="{70B9724D-0114-4839-82F6-D8BE1104F6FF}" type="parTrans" cxnId="{7994B954-BB97-46DD-BA1F-5D30745A50B3}">
      <dgm:prSet/>
      <dgm:spPr/>
      <dgm:t>
        <a:bodyPr/>
        <a:lstStyle/>
        <a:p>
          <a:endParaRPr lang="en-US"/>
        </a:p>
      </dgm:t>
    </dgm:pt>
    <dgm:pt modelId="{5A4E2C28-1F4E-4E99-B16D-C0DD4B60B464}" type="sibTrans" cxnId="{7994B954-BB97-46DD-BA1F-5D30745A50B3}">
      <dgm:prSet/>
      <dgm:spPr/>
      <dgm:t>
        <a:bodyPr/>
        <a:lstStyle/>
        <a:p>
          <a:endParaRPr lang="en-US"/>
        </a:p>
      </dgm:t>
    </dgm:pt>
    <dgm:pt modelId="{70AC780F-889B-46C8-8491-232A5E2E686E}">
      <dgm:prSet custT="1"/>
      <dgm:spPr/>
      <dgm:t>
        <a:bodyPr/>
        <a:lstStyle/>
        <a:p>
          <a:pPr rtl="0"/>
          <a:r>
            <a:rPr lang="en-US" sz="2000">
              <a:latin typeface="Open Sans" panose="020B0606030504020204" pitchFamily="34" charset="0"/>
              <a:ea typeface="Open Sans" panose="020B0606030504020204" pitchFamily="34" charset="0"/>
              <a:cs typeface="Open Sans" panose="020B0606030504020204" pitchFamily="34" charset="0"/>
            </a:rPr>
            <a:t>Customer segmentation</a:t>
          </a:r>
        </a:p>
      </dgm:t>
    </dgm:pt>
    <dgm:pt modelId="{FAFE4623-9A33-4B70-9B90-1B36E27DC941}" type="parTrans" cxnId="{9DC7C0FC-7166-454F-91F2-4C7E1B2DA9E1}">
      <dgm:prSet/>
      <dgm:spPr/>
      <dgm:t>
        <a:bodyPr/>
        <a:lstStyle/>
        <a:p>
          <a:endParaRPr lang="en-US"/>
        </a:p>
      </dgm:t>
    </dgm:pt>
    <dgm:pt modelId="{2EDD608B-874E-4E3C-8649-0DE98361750D}" type="sibTrans" cxnId="{9DC7C0FC-7166-454F-91F2-4C7E1B2DA9E1}">
      <dgm:prSet/>
      <dgm:spPr/>
      <dgm:t>
        <a:bodyPr/>
        <a:lstStyle/>
        <a:p>
          <a:endParaRPr lang="en-US"/>
        </a:p>
      </dgm:t>
    </dgm:pt>
    <dgm:pt modelId="{BB6BB25F-D6B1-4AE9-86AA-9D5C2FEE6B29}">
      <dgm:prSet custT="1"/>
      <dgm:spPr/>
      <dgm:t>
        <a:bodyPr/>
        <a:lstStyle/>
        <a:p>
          <a:pPr rtl="0"/>
          <a:r>
            <a:rPr lang="en-US" sz="2000" dirty="0">
              <a:latin typeface="Open Sans" panose="020B0606030504020204" pitchFamily="34" charset="0"/>
              <a:ea typeface="Open Sans" panose="020B0606030504020204" pitchFamily="34" charset="0"/>
              <a:cs typeface="Open Sans" panose="020B0606030504020204" pitchFamily="34" charset="0"/>
            </a:rPr>
            <a:t>Different treatments</a:t>
          </a:r>
        </a:p>
      </dgm:t>
    </dgm:pt>
    <dgm:pt modelId="{A9F23743-763C-4EBB-B3A7-5D892287D641}" type="parTrans" cxnId="{69116F7F-DC87-4D3D-87AC-066F9FE53CFE}">
      <dgm:prSet/>
      <dgm:spPr/>
      <dgm:t>
        <a:bodyPr/>
        <a:lstStyle/>
        <a:p>
          <a:endParaRPr lang="en-US"/>
        </a:p>
      </dgm:t>
    </dgm:pt>
    <dgm:pt modelId="{38724C6D-3804-4197-9586-2850C642D296}" type="sibTrans" cxnId="{69116F7F-DC87-4D3D-87AC-066F9FE53CFE}">
      <dgm:prSet/>
      <dgm:spPr/>
      <dgm:t>
        <a:bodyPr/>
        <a:lstStyle/>
        <a:p>
          <a:endParaRPr lang="en-US"/>
        </a:p>
      </dgm:t>
    </dgm:pt>
    <dgm:pt modelId="{C488BFD9-D7C6-4E9B-BB60-D6BE67136032}">
      <dgm:prSet custT="1"/>
      <dgm:spPr/>
      <dgm:t>
        <a:bodyPr/>
        <a:lstStyle/>
        <a:p>
          <a:pPr rtl="0"/>
          <a:r>
            <a:rPr lang="en-US" sz="2000" dirty="0">
              <a:latin typeface="Open Sans" panose="020B0606030504020204" pitchFamily="34" charset="0"/>
              <a:ea typeface="Open Sans" panose="020B0606030504020204" pitchFamily="34" charset="0"/>
              <a:cs typeface="Open Sans" panose="020B0606030504020204" pitchFamily="34" charset="0"/>
            </a:rPr>
            <a:t>Answers questions like what makes people buy, stop buying etc.</a:t>
          </a:r>
        </a:p>
      </dgm:t>
    </dgm:pt>
    <dgm:pt modelId="{03B22C4F-F7E4-4FC8-A92E-3AB04BA2253A}" type="parTrans" cxnId="{8CDCD238-DB06-4594-B39B-B1B4879B1DB3}">
      <dgm:prSet/>
      <dgm:spPr/>
      <dgm:t>
        <a:bodyPr/>
        <a:lstStyle/>
        <a:p>
          <a:endParaRPr lang="en-US"/>
        </a:p>
      </dgm:t>
    </dgm:pt>
    <dgm:pt modelId="{38F6408F-877A-4A04-A4A2-863648815B7C}" type="sibTrans" cxnId="{8CDCD238-DB06-4594-B39B-B1B4879B1DB3}">
      <dgm:prSet/>
      <dgm:spPr/>
      <dgm:t>
        <a:bodyPr/>
        <a:lstStyle/>
        <a:p>
          <a:endParaRPr lang="en-US"/>
        </a:p>
      </dgm:t>
    </dgm:pt>
    <dgm:pt modelId="{EEB06BFE-D930-47D2-BED7-AC293B3B4A9E}" type="pres">
      <dgm:prSet presAssocID="{BC969B0F-F258-47A1-88B7-FC62C35CBCD4}" presName="Name0" presStyleCnt="0">
        <dgm:presLayoutVars>
          <dgm:dir/>
          <dgm:animLvl val="lvl"/>
          <dgm:resizeHandles val="exact"/>
        </dgm:presLayoutVars>
      </dgm:prSet>
      <dgm:spPr/>
    </dgm:pt>
    <dgm:pt modelId="{63617B4F-B696-41A4-AC73-5BFB00047B0A}" type="pres">
      <dgm:prSet presAssocID="{EBC0C5E8-B3D9-41BB-AEF6-A47819E97488}" presName="linNode" presStyleCnt="0"/>
      <dgm:spPr/>
    </dgm:pt>
    <dgm:pt modelId="{3E6C0A1C-58A4-4707-8F47-07EB82C5BC44}" type="pres">
      <dgm:prSet presAssocID="{EBC0C5E8-B3D9-41BB-AEF6-A47819E97488}" presName="parentText" presStyleLbl="node1" presStyleIdx="0" presStyleCnt="2">
        <dgm:presLayoutVars>
          <dgm:chMax val="1"/>
          <dgm:bulletEnabled val="1"/>
        </dgm:presLayoutVars>
      </dgm:prSet>
      <dgm:spPr/>
    </dgm:pt>
    <dgm:pt modelId="{F52D3B35-04B0-4E7D-B286-EC23D8E63A19}" type="pres">
      <dgm:prSet presAssocID="{EBC0C5E8-B3D9-41BB-AEF6-A47819E97488}" presName="descendantText" presStyleLbl="alignAccFollowNode1" presStyleIdx="0" presStyleCnt="2">
        <dgm:presLayoutVars>
          <dgm:bulletEnabled val="1"/>
        </dgm:presLayoutVars>
      </dgm:prSet>
      <dgm:spPr/>
    </dgm:pt>
    <dgm:pt modelId="{1C3E8507-B1E8-430B-80DB-550FE716D378}" type="pres">
      <dgm:prSet presAssocID="{977A0742-3209-4338-B3B8-33B7A7732F37}" presName="sp" presStyleCnt="0"/>
      <dgm:spPr/>
    </dgm:pt>
    <dgm:pt modelId="{1602C3DA-3F2D-4334-A44C-B0199C708AD5}" type="pres">
      <dgm:prSet presAssocID="{70AC780F-889B-46C8-8491-232A5E2E686E}" presName="linNode" presStyleCnt="0"/>
      <dgm:spPr/>
    </dgm:pt>
    <dgm:pt modelId="{244C1CC1-AEEC-4BF8-A77D-CD2C3FB1116C}" type="pres">
      <dgm:prSet presAssocID="{70AC780F-889B-46C8-8491-232A5E2E686E}" presName="parentText" presStyleLbl="node1" presStyleIdx="1" presStyleCnt="2">
        <dgm:presLayoutVars>
          <dgm:chMax val="1"/>
          <dgm:bulletEnabled val="1"/>
        </dgm:presLayoutVars>
      </dgm:prSet>
      <dgm:spPr/>
    </dgm:pt>
    <dgm:pt modelId="{45A401CF-DD28-4B8F-9DDE-E40AF64FE2DD}" type="pres">
      <dgm:prSet presAssocID="{70AC780F-889B-46C8-8491-232A5E2E686E}" presName="descendantText" presStyleLbl="alignAccFollowNode1" presStyleIdx="1" presStyleCnt="2">
        <dgm:presLayoutVars>
          <dgm:bulletEnabled val="1"/>
        </dgm:presLayoutVars>
      </dgm:prSet>
      <dgm:spPr/>
    </dgm:pt>
  </dgm:ptLst>
  <dgm:cxnLst>
    <dgm:cxn modelId="{B642F702-9056-4695-A806-17A73DD3923A}" type="presOf" srcId="{8E578F76-A71D-4EBB-B02A-7B2972DCB172}" destId="{F52D3B35-04B0-4E7D-B286-EC23D8E63A19}" srcOrd="0" destOrd="0" presId="urn:microsoft.com/office/officeart/2005/8/layout/vList5"/>
    <dgm:cxn modelId="{8CDCD238-DB06-4594-B39B-B1B4879B1DB3}" srcId="{70AC780F-889B-46C8-8491-232A5E2E686E}" destId="{C488BFD9-D7C6-4E9B-BB60-D6BE67136032}" srcOrd="1" destOrd="0" parTransId="{03B22C4F-F7E4-4FC8-A92E-3AB04BA2253A}" sibTransId="{38F6408F-877A-4A04-A4A2-863648815B7C}"/>
    <dgm:cxn modelId="{1AA5B841-3555-409E-9D91-3E4078FEE1AD}" type="presOf" srcId="{C488BFD9-D7C6-4E9B-BB60-D6BE67136032}" destId="{45A401CF-DD28-4B8F-9DDE-E40AF64FE2DD}" srcOrd="0" destOrd="1" presId="urn:microsoft.com/office/officeart/2005/8/layout/vList5"/>
    <dgm:cxn modelId="{7994B954-BB97-46DD-BA1F-5D30745A50B3}" srcId="{EBC0C5E8-B3D9-41BB-AEF6-A47819E97488}" destId="{8E578F76-A71D-4EBB-B02A-7B2972DCB172}" srcOrd="0" destOrd="0" parTransId="{70B9724D-0114-4839-82F6-D8BE1104F6FF}" sibTransId="{5A4E2C28-1F4E-4E99-B16D-C0DD4B60B464}"/>
    <dgm:cxn modelId="{F72C6075-C0A8-4439-A8B5-4AC4E3EEA1FD}" type="presOf" srcId="{70AC780F-889B-46C8-8491-232A5E2E686E}" destId="{244C1CC1-AEEC-4BF8-A77D-CD2C3FB1116C}" srcOrd="0" destOrd="0" presId="urn:microsoft.com/office/officeart/2005/8/layout/vList5"/>
    <dgm:cxn modelId="{A0DC7156-9226-4CA8-B561-1260A4998047}" type="presOf" srcId="{EBC0C5E8-B3D9-41BB-AEF6-A47819E97488}" destId="{3E6C0A1C-58A4-4707-8F47-07EB82C5BC44}" srcOrd="0" destOrd="0" presId="urn:microsoft.com/office/officeart/2005/8/layout/vList5"/>
    <dgm:cxn modelId="{69116F7F-DC87-4D3D-87AC-066F9FE53CFE}" srcId="{70AC780F-889B-46C8-8491-232A5E2E686E}" destId="{BB6BB25F-D6B1-4AE9-86AA-9D5C2FEE6B29}" srcOrd="0" destOrd="0" parTransId="{A9F23743-763C-4EBB-B3A7-5D892287D641}" sibTransId="{38724C6D-3804-4197-9586-2850C642D296}"/>
    <dgm:cxn modelId="{7B78C582-8FD4-426C-9866-CB5F455B05E1}" srcId="{BC969B0F-F258-47A1-88B7-FC62C35CBCD4}" destId="{EBC0C5E8-B3D9-41BB-AEF6-A47819E97488}" srcOrd="0" destOrd="0" parTransId="{ECCBF98D-8B24-4288-859A-130CA8761324}" sibTransId="{977A0742-3209-4338-B3B8-33B7A7732F37}"/>
    <dgm:cxn modelId="{E35472C7-EB46-4246-A558-2875795087D5}" type="presOf" srcId="{BC969B0F-F258-47A1-88B7-FC62C35CBCD4}" destId="{EEB06BFE-D930-47D2-BED7-AC293B3B4A9E}" srcOrd="0" destOrd="0" presId="urn:microsoft.com/office/officeart/2005/8/layout/vList5"/>
    <dgm:cxn modelId="{4BB85AD2-6230-4181-BECD-F033AAA0BC9C}" type="presOf" srcId="{BB6BB25F-D6B1-4AE9-86AA-9D5C2FEE6B29}" destId="{45A401CF-DD28-4B8F-9DDE-E40AF64FE2DD}" srcOrd="0" destOrd="0" presId="urn:microsoft.com/office/officeart/2005/8/layout/vList5"/>
    <dgm:cxn modelId="{9DC7C0FC-7166-454F-91F2-4C7E1B2DA9E1}" srcId="{BC969B0F-F258-47A1-88B7-FC62C35CBCD4}" destId="{70AC780F-889B-46C8-8491-232A5E2E686E}" srcOrd="1" destOrd="0" parTransId="{FAFE4623-9A33-4B70-9B90-1B36E27DC941}" sibTransId="{2EDD608B-874E-4E3C-8649-0DE98361750D}"/>
    <dgm:cxn modelId="{7466627A-8C9E-4AC0-8EBE-0594B178F0D3}" type="presParOf" srcId="{EEB06BFE-D930-47D2-BED7-AC293B3B4A9E}" destId="{63617B4F-B696-41A4-AC73-5BFB00047B0A}" srcOrd="0" destOrd="0" presId="urn:microsoft.com/office/officeart/2005/8/layout/vList5"/>
    <dgm:cxn modelId="{21BF878F-6FE1-49A1-9324-0732DBB2FFCF}" type="presParOf" srcId="{63617B4F-B696-41A4-AC73-5BFB00047B0A}" destId="{3E6C0A1C-58A4-4707-8F47-07EB82C5BC44}" srcOrd="0" destOrd="0" presId="urn:microsoft.com/office/officeart/2005/8/layout/vList5"/>
    <dgm:cxn modelId="{36E1F7B2-D7A2-40D1-B8D5-571538DAB2F3}" type="presParOf" srcId="{63617B4F-B696-41A4-AC73-5BFB00047B0A}" destId="{F52D3B35-04B0-4E7D-B286-EC23D8E63A19}" srcOrd="1" destOrd="0" presId="urn:microsoft.com/office/officeart/2005/8/layout/vList5"/>
    <dgm:cxn modelId="{122151C2-0B6D-4A40-8EAD-8083A454BA0D}" type="presParOf" srcId="{EEB06BFE-D930-47D2-BED7-AC293B3B4A9E}" destId="{1C3E8507-B1E8-430B-80DB-550FE716D378}" srcOrd="1" destOrd="0" presId="urn:microsoft.com/office/officeart/2005/8/layout/vList5"/>
    <dgm:cxn modelId="{729DAF9A-FBDF-4EC5-A307-E940F2D6E73B}" type="presParOf" srcId="{EEB06BFE-D930-47D2-BED7-AC293B3B4A9E}" destId="{1602C3DA-3F2D-4334-A44C-B0199C708AD5}" srcOrd="2" destOrd="0" presId="urn:microsoft.com/office/officeart/2005/8/layout/vList5"/>
    <dgm:cxn modelId="{2DBAFD77-9FBF-4F09-BB8C-86A6D7AE4F37}" type="presParOf" srcId="{1602C3DA-3F2D-4334-A44C-B0199C708AD5}" destId="{244C1CC1-AEEC-4BF8-A77D-CD2C3FB1116C}" srcOrd="0" destOrd="0" presId="urn:microsoft.com/office/officeart/2005/8/layout/vList5"/>
    <dgm:cxn modelId="{8567E451-AC05-4C53-838C-39A03635CEF3}" type="presParOf" srcId="{1602C3DA-3F2D-4334-A44C-B0199C708AD5}" destId="{45A401CF-DD28-4B8F-9DDE-E40AF64FE2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A9910D1-D6A7-4795-BAD1-CA8626552A74}"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C93CFF88-A683-4CF8-BBB6-92C69C818666}">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Product mix</a:t>
          </a:r>
        </a:p>
      </dgm:t>
    </dgm:pt>
    <dgm:pt modelId="{DFCCCA2D-68E9-4B53-8E0F-33B19124B99C}" type="parTrans" cxnId="{FB58748D-3250-4FAC-8B1B-9A7DEA32C4D8}">
      <dgm:prSet/>
      <dgm:spPr/>
      <dgm:t>
        <a:bodyPr/>
        <a:lstStyle/>
        <a:p>
          <a:endParaRPr lang="en-US"/>
        </a:p>
      </dgm:t>
    </dgm:pt>
    <dgm:pt modelId="{7E82C008-E087-432B-AC8D-D0A0D807D950}" type="sibTrans" cxnId="{FB58748D-3250-4FAC-8B1B-9A7DEA32C4D8}">
      <dgm:prSet/>
      <dgm:spPr/>
      <dgm:t>
        <a:bodyPr/>
        <a:lstStyle/>
        <a:p>
          <a:endParaRPr lang="en-US"/>
        </a:p>
      </dgm:t>
    </dgm:pt>
    <dgm:pt modelId="{E17A6BDE-B0B0-4E1F-A7EF-6284FA7EF26D}">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What mix of products offers the lowest churn? </a:t>
          </a:r>
        </a:p>
      </dgm:t>
    </dgm:pt>
    <dgm:pt modelId="{5E95F66F-7040-4212-A465-EEBC390E2776}" type="parTrans" cxnId="{5AEE7DDF-4036-4E16-8F62-5E9D89020AB6}">
      <dgm:prSet/>
      <dgm:spPr/>
      <dgm:t>
        <a:bodyPr/>
        <a:lstStyle/>
        <a:p>
          <a:endParaRPr lang="en-US"/>
        </a:p>
      </dgm:t>
    </dgm:pt>
    <dgm:pt modelId="{87070607-CFCE-4D7A-9704-F15095544D12}" type="sibTrans" cxnId="{5AEE7DDF-4036-4E16-8F62-5E9D89020AB6}">
      <dgm:prSet/>
      <dgm:spPr/>
      <dgm:t>
        <a:bodyPr/>
        <a:lstStyle/>
        <a:p>
          <a:endParaRPr lang="en-US"/>
        </a:p>
      </dgm:t>
    </dgm:pt>
    <dgm:pt modelId="{57966F8E-E3FD-48DE-B955-AA89D05C0923}">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Cross selling/Recommendation algorithms/</a:t>
          </a:r>
        </a:p>
      </dgm:t>
    </dgm:pt>
    <dgm:pt modelId="{5A8F010B-6347-4124-A702-B40FF6C5A0D9}" type="parTrans" cxnId="{A4AD5C91-F82D-4A21-934F-99023A9C6B66}">
      <dgm:prSet/>
      <dgm:spPr/>
      <dgm:t>
        <a:bodyPr/>
        <a:lstStyle/>
        <a:p>
          <a:endParaRPr lang="en-US"/>
        </a:p>
      </dgm:t>
    </dgm:pt>
    <dgm:pt modelId="{A3F58FA2-9E97-4DDE-8464-E28918CBA5D7}" type="sibTrans" cxnId="{A4AD5C91-F82D-4A21-934F-99023A9C6B66}">
      <dgm:prSet/>
      <dgm:spPr/>
      <dgm:t>
        <a:bodyPr/>
        <a:lstStyle/>
        <a:p>
          <a:endParaRPr lang="en-US"/>
        </a:p>
      </dgm:t>
    </dgm:pt>
    <dgm:pt modelId="{4E990207-BD1D-444D-BA3E-4ABDA1890B9B}">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Given a customer's past browsing history, purchase history and other characteristics, what are they likely to want to purchase in the future?</a:t>
          </a:r>
        </a:p>
      </dgm:t>
    </dgm:pt>
    <dgm:pt modelId="{9ACBE49F-02F0-4295-96A9-B7CF9EDB2C82}" type="parTrans" cxnId="{A510C29E-0EE0-47F4-9E5D-45FD308A8217}">
      <dgm:prSet/>
      <dgm:spPr/>
      <dgm:t>
        <a:bodyPr/>
        <a:lstStyle/>
        <a:p>
          <a:endParaRPr lang="en-US"/>
        </a:p>
      </dgm:t>
    </dgm:pt>
    <dgm:pt modelId="{6756EF00-4FA7-48EC-BB00-0D57AB21CEF6}" type="sibTrans" cxnId="{A510C29E-0EE0-47F4-9E5D-45FD308A8217}">
      <dgm:prSet/>
      <dgm:spPr/>
      <dgm:t>
        <a:bodyPr/>
        <a:lstStyle/>
        <a:p>
          <a:endParaRPr lang="en-US"/>
        </a:p>
      </dgm:t>
    </dgm:pt>
    <dgm:pt modelId="{CD5E5DF8-7959-46A3-B576-31D999E3C7BE}">
      <dgm:prSet custT="1"/>
      <dgm:spPr/>
      <dgm:t>
        <a:bodyPr/>
        <a:lstStyle/>
        <a:p>
          <a:pPr rtl="0"/>
          <a:r>
            <a:rPr lang="en-US" sz="1800" dirty="0" err="1">
              <a:latin typeface="Open Sans" panose="020B0606030504020204" pitchFamily="34" charset="0"/>
              <a:ea typeface="Open Sans" panose="020B0606030504020204" pitchFamily="34" charset="0"/>
              <a:cs typeface="Open Sans" panose="020B0606030504020204" pitchFamily="34" charset="0"/>
            </a:rPr>
            <a:t>eg</a:t>
          </a:r>
          <a:r>
            <a:rPr lang="en-US" sz="1800" dirty="0">
              <a:latin typeface="Open Sans" panose="020B0606030504020204" pitchFamily="34" charset="0"/>
              <a:ea typeface="Open Sans" panose="020B0606030504020204" pitchFamily="34" charset="0"/>
              <a:cs typeface="Open Sans" panose="020B0606030504020204" pitchFamily="34" charset="0"/>
            </a:rPr>
            <a:t>. Giving a combined policy discount for home + auto = low churn</a:t>
          </a:r>
        </a:p>
      </dgm:t>
    </dgm:pt>
    <dgm:pt modelId="{52191BDF-9C8C-4CFE-A3BF-18FC52601C45}" type="parTrans" cxnId="{52DC020F-4538-479A-8C94-EF20E2F1D6E0}">
      <dgm:prSet/>
      <dgm:spPr/>
      <dgm:t>
        <a:bodyPr/>
        <a:lstStyle/>
        <a:p>
          <a:endParaRPr lang="en-US"/>
        </a:p>
      </dgm:t>
    </dgm:pt>
    <dgm:pt modelId="{F0D2457A-844D-4F34-8B0A-176E7E033162}" type="sibTrans" cxnId="{52DC020F-4538-479A-8C94-EF20E2F1D6E0}">
      <dgm:prSet/>
      <dgm:spPr/>
      <dgm:t>
        <a:bodyPr/>
        <a:lstStyle/>
        <a:p>
          <a:endParaRPr lang="en-US"/>
        </a:p>
      </dgm:t>
    </dgm:pt>
    <dgm:pt modelId="{942AC261-0A32-42DB-93CC-3A7B746CFCCF}" type="pres">
      <dgm:prSet presAssocID="{7A9910D1-D6A7-4795-BAD1-CA8626552A74}" presName="Name0" presStyleCnt="0">
        <dgm:presLayoutVars>
          <dgm:dir/>
          <dgm:animLvl val="lvl"/>
          <dgm:resizeHandles val="exact"/>
        </dgm:presLayoutVars>
      </dgm:prSet>
      <dgm:spPr/>
    </dgm:pt>
    <dgm:pt modelId="{714B6F64-02DE-4FB7-A03F-B24B7B6AC959}" type="pres">
      <dgm:prSet presAssocID="{C93CFF88-A683-4CF8-BBB6-92C69C818666}" presName="linNode" presStyleCnt="0"/>
      <dgm:spPr/>
    </dgm:pt>
    <dgm:pt modelId="{EAADC84E-A293-4135-9B47-9FBAC9614F77}" type="pres">
      <dgm:prSet presAssocID="{C93CFF88-A683-4CF8-BBB6-92C69C818666}" presName="parentText" presStyleLbl="node1" presStyleIdx="0" presStyleCnt="2">
        <dgm:presLayoutVars>
          <dgm:chMax val="1"/>
          <dgm:bulletEnabled val="1"/>
        </dgm:presLayoutVars>
      </dgm:prSet>
      <dgm:spPr/>
    </dgm:pt>
    <dgm:pt modelId="{087C6DE4-24FA-4CDA-9688-647B551D7C40}" type="pres">
      <dgm:prSet presAssocID="{C93CFF88-A683-4CF8-BBB6-92C69C818666}" presName="descendantText" presStyleLbl="alignAccFollowNode1" presStyleIdx="0" presStyleCnt="2">
        <dgm:presLayoutVars>
          <dgm:bulletEnabled val="1"/>
        </dgm:presLayoutVars>
      </dgm:prSet>
      <dgm:spPr/>
    </dgm:pt>
    <dgm:pt modelId="{F44D747E-3A89-49E5-9967-2F95C265CEC0}" type="pres">
      <dgm:prSet presAssocID="{7E82C008-E087-432B-AC8D-D0A0D807D950}" presName="sp" presStyleCnt="0"/>
      <dgm:spPr/>
    </dgm:pt>
    <dgm:pt modelId="{7A8AE317-81D6-44C7-9FE9-EBF389458AE9}" type="pres">
      <dgm:prSet presAssocID="{57966F8E-E3FD-48DE-B955-AA89D05C0923}" presName="linNode" presStyleCnt="0"/>
      <dgm:spPr/>
    </dgm:pt>
    <dgm:pt modelId="{AD9316FB-582F-4CC8-98EB-5548A1DEB9F0}" type="pres">
      <dgm:prSet presAssocID="{57966F8E-E3FD-48DE-B955-AA89D05C0923}" presName="parentText" presStyleLbl="node1" presStyleIdx="1" presStyleCnt="2">
        <dgm:presLayoutVars>
          <dgm:chMax val="1"/>
          <dgm:bulletEnabled val="1"/>
        </dgm:presLayoutVars>
      </dgm:prSet>
      <dgm:spPr/>
    </dgm:pt>
    <dgm:pt modelId="{6DCBFD08-110B-4262-85AE-8DED9959BD3E}" type="pres">
      <dgm:prSet presAssocID="{57966F8E-E3FD-48DE-B955-AA89D05C0923}" presName="descendantText" presStyleLbl="alignAccFollowNode1" presStyleIdx="1" presStyleCnt="2">
        <dgm:presLayoutVars>
          <dgm:bulletEnabled val="1"/>
        </dgm:presLayoutVars>
      </dgm:prSet>
      <dgm:spPr/>
    </dgm:pt>
  </dgm:ptLst>
  <dgm:cxnLst>
    <dgm:cxn modelId="{A63AD805-86EA-413E-B817-DD89ECEF3341}" type="presOf" srcId="{CD5E5DF8-7959-46A3-B576-31D999E3C7BE}" destId="{087C6DE4-24FA-4CDA-9688-647B551D7C40}" srcOrd="0" destOrd="1" presId="urn:microsoft.com/office/officeart/2005/8/layout/vList5"/>
    <dgm:cxn modelId="{15C13407-3CFE-4A5A-BBD8-C3E6A5E7166C}" type="presOf" srcId="{4E990207-BD1D-444D-BA3E-4ABDA1890B9B}" destId="{6DCBFD08-110B-4262-85AE-8DED9959BD3E}" srcOrd="0" destOrd="0" presId="urn:microsoft.com/office/officeart/2005/8/layout/vList5"/>
    <dgm:cxn modelId="{52DC020F-4538-479A-8C94-EF20E2F1D6E0}" srcId="{C93CFF88-A683-4CF8-BBB6-92C69C818666}" destId="{CD5E5DF8-7959-46A3-B576-31D999E3C7BE}" srcOrd="1" destOrd="0" parTransId="{52191BDF-9C8C-4CFE-A3BF-18FC52601C45}" sibTransId="{F0D2457A-844D-4F34-8B0A-176E7E033162}"/>
    <dgm:cxn modelId="{951ECE12-75C1-46F3-94D2-A1FDE603031A}" type="presOf" srcId="{C93CFF88-A683-4CF8-BBB6-92C69C818666}" destId="{EAADC84E-A293-4135-9B47-9FBAC9614F77}" srcOrd="0" destOrd="0" presId="urn:microsoft.com/office/officeart/2005/8/layout/vList5"/>
    <dgm:cxn modelId="{552FB25C-809A-42BA-8E42-79559610B2E6}" type="presOf" srcId="{57966F8E-E3FD-48DE-B955-AA89D05C0923}" destId="{AD9316FB-582F-4CC8-98EB-5548A1DEB9F0}" srcOrd="0" destOrd="0" presId="urn:microsoft.com/office/officeart/2005/8/layout/vList5"/>
    <dgm:cxn modelId="{89921E73-D09A-4A27-BEDB-1DA6D4CF01D5}" type="presOf" srcId="{7A9910D1-D6A7-4795-BAD1-CA8626552A74}" destId="{942AC261-0A32-42DB-93CC-3A7B746CFCCF}" srcOrd="0" destOrd="0" presId="urn:microsoft.com/office/officeart/2005/8/layout/vList5"/>
    <dgm:cxn modelId="{FB58748D-3250-4FAC-8B1B-9A7DEA32C4D8}" srcId="{7A9910D1-D6A7-4795-BAD1-CA8626552A74}" destId="{C93CFF88-A683-4CF8-BBB6-92C69C818666}" srcOrd="0" destOrd="0" parTransId="{DFCCCA2D-68E9-4B53-8E0F-33B19124B99C}" sibTransId="{7E82C008-E087-432B-AC8D-D0A0D807D950}"/>
    <dgm:cxn modelId="{A4AD5C91-F82D-4A21-934F-99023A9C6B66}" srcId="{7A9910D1-D6A7-4795-BAD1-CA8626552A74}" destId="{57966F8E-E3FD-48DE-B955-AA89D05C0923}" srcOrd="1" destOrd="0" parTransId="{5A8F010B-6347-4124-A702-B40FF6C5A0D9}" sibTransId="{A3F58FA2-9E97-4DDE-8464-E28918CBA5D7}"/>
    <dgm:cxn modelId="{A510C29E-0EE0-47F4-9E5D-45FD308A8217}" srcId="{57966F8E-E3FD-48DE-B955-AA89D05C0923}" destId="{4E990207-BD1D-444D-BA3E-4ABDA1890B9B}" srcOrd="0" destOrd="0" parTransId="{9ACBE49F-02F0-4295-96A9-B7CF9EDB2C82}" sibTransId="{6756EF00-4FA7-48EC-BB00-0D57AB21CEF6}"/>
    <dgm:cxn modelId="{5AEE7DDF-4036-4E16-8F62-5E9D89020AB6}" srcId="{C93CFF88-A683-4CF8-BBB6-92C69C818666}" destId="{E17A6BDE-B0B0-4E1F-A7EF-6284FA7EF26D}" srcOrd="0" destOrd="0" parTransId="{5E95F66F-7040-4212-A465-EEBC390E2776}" sibTransId="{87070607-CFCE-4D7A-9704-F15095544D12}"/>
    <dgm:cxn modelId="{A800BBF7-F39B-4993-9271-368E7C9C01B7}" type="presOf" srcId="{E17A6BDE-B0B0-4E1F-A7EF-6284FA7EF26D}" destId="{087C6DE4-24FA-4CDA-9688-647B551D7C40}" srcOrd="0" destOrd="0" presId="urn:microsoft.com/office/officeart/2005/8/layout/vList5"/>
    <dgm:cxn modelId="{88279AAA-1EF3-4419-BE7A-1F29FE325A04}" type="presParOf" srcId="{942AC261-0A32-42DB-93CC-3A7B746CFCCF}" destId="{714B6F64-02DE-4FB7-A03F-B24B7B6AC959}" srcOrd="0" destOrd="0" presId="urn:microsoft.com/office/officeart/2005/8/layout/vList5"/>
    <dgm:cxn modelId="{775225C3-5C3F-4149-B9CB-BFB6F26CA8B8}" type="presParOf" srcId="{714B6F64-02DE-4FB7-A03F-B24B7B6AC959}" destId="{EAADC84E-A293-4135-9B47-9FBAC9614F77}" srcOrd="0" destOrd="0" presId="urn:microsoft.com/office/officeart/2005/8/layout/vList5"/>
    <dgm:cxn modelId="{A2899B09-0C87-4FD5-87C8-3D806B0C1BEB}" type="presParOf" srcId="{714B6F64-02DE-4FB7-A03F-B24B7B6AC959}" destId="{087C6DE4-24FA-4CDA-9688-647B551D7C40}" srcOrd="1" destOrd="0" presId="urn:microsoft.com/office/officeart/2005/8/layout/vList5"/>
    <dgm:cxn modelId="{4153A8A0-1AAF-4093-9E6C-304EB577D248}" type="presParOf" srcId="{942AC261-0A32-42DB-93CC-3A7B746CFCCF}" destId="{F44D747E-3A89-49E5-9967-2F95C265CEC0}" srcOrd="1" destOrd="0" presId="urn:microsoft.com/office/officeart/2005/8/layout/vList5"/>
    <dgm:cxn modelId="{06B586A0-E70C-45D1-BDAB-4A2FEC1A961B}" type="presParOf" srcId="{942AC261-0A32-42DB-93CC-3A7B746CFCCF}" destId="{7A8AE317-81D6-44C7-9FE9-EBF389458AE9}" srcOrd="2" destOrd="0" presId="urn:microsoft.com/office/officeart/2005/8/layout/vList5"/>
    <dgm:cxn modelId="{323F3DEC-47BF-4102-8BAC-AD16670DE209}" type="presParOf" srcId="{7A8AE317-81D6-44C7-9FE9-EBF389458AE9}" destId="{AD9316FB-582F-4CC8-98EB-5548A1DEB9F0}" srcOrd="0" destOrd="0" presId="urn:microsoft.com/office/officeart/2005/8/layout/vList5"/>
    <dgm:cxn modelId="{311E29F3-0F6B-4D76-9C9D-6D8D2FBA7691}" type="presParOf" srcId="{7A8AE317-81D6-44C7-9FE9-EBF389458AE9}" destId="{6DCBFD08-110B-4262-85AE-8DED9959BD3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D241A12-DA18-4359-A259-BF2A49694285}"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1AD9716A-525A-4539-A86A-AE6405E8971F}">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Discount targeting</a:t>
          </a:r>
        </a:p>
      </dgm:t>
    </dgm:pt>
    <dgm:pt modelId="{79FC7235-110B-4ACC-B164-FA513D5ECC6B}" type="parTrans" cxnId="{CF83BCA0-2FA6-4907-BADA-7FBD58AC4AA9}">
      <dgm:prSet/>
      <dgm:spPr/>
      <dgm:t>
        <a:bodyPr/>
        <a:lstStyle/>
        <a:p>
          <a:endParaRPr lang="en-US"/>
        </a:p>
      </dgm:t>
    </dgm:pt>
    <dgm:pt modelId="{6A8FED2F-2C5D-4526-BD2A-29E38B0820E0}" type="sibTrans" cxnId="{CF83BCA0-2FA6-4907-BADA-7FBD58AC4AA9}">
      <dgm:prSet/>
      <dgm:spPr/>
      <dgm:t>
        <a:bodyPr/>
        <a:lstStyle/>
        <a:p>
          <a:endParaRPr lang="en-US"/>
        </a:p>
      </dgm:t>
    </dgm:pt>
    <dgm:pt modelId="{0F38B716-2011-4516-8750-F6A31310E664}">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What is the probability of inducing the desired behavior with a discount</a:t>
          </a:r>
        </a:p>
      </dgm:t>
    </dgm:pt>
    <dgm:pt modelId="{F95F7AE4-891B-4499-9330-ED3857D35218}" type="parTrans" cxnId="{2D480DA2-B20C-4B76-AC54-C4E13CC4729A}">
      <dgm:prSet/>
      <dgm:spPr/>
      <dgm:t>
        <a:bodyPr/>
        <a:lstStyle/>
        <a:p>
          <a:endParaRPr lang="en-US"/>
        </a:p>
      </dgm:t>
    </dgm:pt>
    <dgm:pt modelId="{345F4050-9135-478B-AD2E-F298BD35F847}" type="sibTrans" cxnId="{2D480DA2-B20C-4B76-AC54-C4E13CC4729A}">
      <dgm:prSet/>
      <dgm:spPr/>
      <dgm:t>
        <a:bodyPr/>
        <a:lstStyle/>
        <a:p>
          <a:endParaRPr lang="en-US"/>
        </a:p>
      </dgm:t>
    </dgm:pt>
    <dgm:pt modelId="{BACCC87B-AF21-4FEC-9827-4B7E9A8AF439}">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Reactivation likelihood</a:t>
          </a:r>
        </a:p>
      </dgm:t>
    </dgm:pt>
    <dgm:pt modelId="{EACD606D-1137-49CC-9FCE-CAFC6AA717DF}" type="parTrans" cxnId="{68DC849E-7112-4353-B5D2-FE4B008B7896}">
      <dgm:prSet/>
      <dgm:spPr/>
      <dgm:t>
        <a:bodyPr/>
        <a:lstStyle/>
        <a:p>
          <a:endParaRPr lang="en-US"/>
        </a:p>
      </dgm:t>
    </dgm:pt>
    <dgm:pt modelId="{50AE39B4-52F0-453A-BCAC-DE1940CA7D52}" type="sibTrans" cxnId="{68DC849E-7112-4353-B5D2-FE4B008B7896}">
      <dgm:prSet/>
      <dgm:spPr/>
      <dgm:t>
        <a:bodyPr/>
        <a:lstStyle/>
        <a:p>
          <a:endParaRPr lang="en-US"/>
        </a:p>
      </dgm:t>
    </dgm:pt>
    <dgm:pt modelId="{39DA09E5-6345-43AF-A083-CE37AB2C6C0F}">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What is the reactivation likelihood for a given customer</a:t>
          </a:r>
        </a:p>
      </dgm:t>
    </dgm:pt>
    <dgm:pt modelId="{AC1C822B-D99C-478B-8AE3-25DDEFCD9612}" type="parTrans" cxnId="{A38E0F5A-CFF3-4BBE-BFA6-B7957625275C}">
      <dgm:prSet/>
      <dgm:spPr/>
      <dgm:t>
        <a:bodyPr/>
        <a:lstStyle/>
        <a:p>
          <a:endParaRPr lang="en-US"/>
        </a:p>
      </dgm:t>
    </dgm:pt>
    <dgm:pt modelId="{508EB4F0-4F96-4AE3-AD5C-D3885A5653BE}" type="sibTrans" cxnId="{A38E0F5A-CFF3-4BBE-BFA6-B7957625275C}">
      <dgm:prSet/>
      <dgm:spPr/>
      <dgm:t>
        <a:bodyPr/>
        <a:lstStyle/>
        <a:p>
          <a:endParaRPr lang="en-US"/>
        </a:p>
      </dgm:t>
    </dgm:pt>
    <dgm:pt modelId="{DB3A154B-428C-4880-A3BC-3165CF9955C7}" type="pres">
      <dgm:prSet presAssocID="{6D241A12-DA18-4359-A259-BF2A49694285}" presName="Name0" presStyleCnt="0">
        <dgm:presLayoutVars>
          <dgm:dir/>
          <dgm:animLvl val="lvl"/>
          <dgm:resizeHandles val="exact"/>
        </dgm:presLayoutVars>
      </dgm:prSet>
      <dgm:spPr/>
    </dgm:pt>
    <dgm:pt modelId="{D73B3FD5-C187-492D-AFCB-1BDEFEEB0700}" type="pres">
      <dgm:prSet presAssocID="{1AD9716A-525A-4539-A86A-AE6405E8971F}" presName="linNode" presStyleCnt="0"/>
      <dgm:spPr/>
    </dgm:pt>
    <dgm:pt modelId="{E5229198-C917-4062-8784-DAB82A51970B}" type="pres">
      <dgm:prSet presAssocID="{1AD9716A-525A-4539-A86A-AE6405E8971F}" presName="parentText" presStyleLbl="node1" presStyleIdx="0" presStyleCnt="2">
        <dgm:presLayoutVars>
          <dgm:chMax val="1"/>
          <dgm:bulletEnabled val="1"/>
        </dgm:presLayoutVars>
      </dgm:prSet>
      <dgm:spPr/>
    </dgm:pt>
    <dgm:pt modelId="{6F1AD7F1-6DEA-42F5-A7FB-477E9558F76F}" type="pres">
      <dgm:prSet presAssocID="{1AD9716A-525A-4539-A86A-AE6405E8971F}" presName="descendantText" presStyleLbl="alignAccFollowNode1" presStyleIdx="0" presStyleCnt="2">
        <dgm:presLayoutVars>
          <dgm:bulletEnabled val="1"/>
        </dgm:presLayoutVars>
      </dgm:prSet>
      <dgm:spPr/>
    </dgm:pt>
    <dgm:pt modelId="{C92DCFFD-4999-4C05-8C52-7E72CD00B12E}" type="pres">
      <dgm:prSet presAssocID="{6A8FED2F-2C5D-4526-BD2A-29E38B0820E0}" presName="sp" presStyleCnt="0"/>
      <dgm:spPr/>
    </dgm:pt>
    <dgm:pt modelId="{0C85FBC9-D723-4FFC-BEDA-8C3B928A3FBD}" type="pres">
      <dgm:prSet presAssocID="{BACCC87B-AF21-4FEC-9827-4B7E9A8AF439}" presName="linNode" presStyleCnt="0"/>
      <dgm:spPr/>
    </dgm:pt>
    <dgm:pt modelId="{9CDD4267-3EB6-4B70-82BA-A47B2937D502}" type="pres">
      <dgm:prSet presAssocID="{BACCC87B-AF21-4FEC-9827-4B7E9A8AF439}" presName="parentText" presStyleLbl="node1" presStyleIdx="1" presStyleCnt="2">
        <dgm:presLayoutVars>
          <dgm:chMax val="1"/>
          <dgm:bulletEnabled val="1"/>
        </dgm:presLayoutVars>
      </dgm:prSet>
      <dgm:spPr/>
    </dgm:pt>
    <dgm:pt modelId="{6D4916E0-9F66-4584-AE97-31731F42C3EB}" type="pres">
      <dgm:prSet presAssocID="{BACCC87B-AF21-4FEC-9827-4B7E9A8AF439}" presName="descendantText" presStyleLbl="alignAccFollowNode1" presStyleIdx="1" presStyleCnt="2">
        <dgm:presLayoutVars>
          <dgm:bulletEnabled val="1"/>
        </dgm:presLayoutVars>
      </dgm:prSet>
      <dgm:spPr/>
    </dgm:pt>
  </dgm:ptLst>
  <dgm:cxnLst>
    <dgm:cxn modelId="{FB1B1866-5A70-4F88-B901-97A43C0AECAC}" type="presOf" srcId="{0F38B716-2011-4516-8750-F6A31310E664}" destId="{6F1AD7F1-6DEA-42F5-A7FB-477E9558F76F}" srcOrd="0" destOrd="0" presId="urn:microsoft.com/office/officeart/2005/8/layout/vList5"/>
    <dgm:cxn modelId="{BF8A5474-6A15-425A-B2D9-FDFB89C43CE7}" type="presOf" srcId="{BACCC87B-AF21-4FEC-9827-4B7E9A8AF439}" destId="{9CDD4267-3EB6-4B70-82BA-A47B2937D502}" srcOrd="0" destOrd="0" presId="urn:microsoft.com/office/officeart/2005/8/layout/vList5"/>
    <dgm:cxn modelId="{A38E0F5A-CFF3-4BBE-BFA6-B7957625275C}" srcId="{BACCC87B-AF21-4FEC-9827-4B7E9A8AF439}" destId="{39DA09E5-6345-43AF-A083-CE37AB2C6C0F}" srcOrd="0" destOrd="0" parTransId="{AC1C822B-D99C-478B-8AE3-25DDEFCD9612}" sibTransId="{508EB4F0-4F96-4AE3-AD5C-D3885A5653BE}"/>
    <dgm:cxn modelId="{026BF980-F646-49F7-9FEE-B691F9417E53}" type="presOf" srcId="{6D241A12-DA18-4359-A259-BF2A49694285}" destId="{DB3A154B-428C-4880-A3BC-3165CF9955C7}" srcOrd="0" destOrd="0" presId="urn:microsoft.com/office/officeart/2005/8/layout/vList5"/>
    <dgm:cxn modelId="{68DC849E-7112-4353-B5D2-FE4B008B7896}" srcId="{6D241A12-DA18-4359-A259-BF2A49694285}" destId="{BACCC87B-AF21-4FEC-9827-4B7E9A8AF439}" srcOrd="1" destOrd="0" parTransId="{EACD606D-1137-49CC-9FCE-CAFC6AA717DF}" sibTransId="{50AE39B4-52F0-453A-BCAC-DE1940CA7D52}"/>
    <dgm:cxn modelId="{CF83BCA0-2FA6-4907-BADA-7FBD58AC4AA9}" srcId="{6D241A12-DA18-4359-A259-BF2A49694285}" destId="{1AD9716A-525A-4539-A86A-AE6405E8971F}" srcOrd="0" destOrd="0" parTransId="{79FC7235-110B-4ACC-B164-FA513D5ECC6B}" sibTransId="{6A8FED2F-2C5D-4526-BD2A-29E38B0820E0}"/>
    <dgm:cxn modelId="{2D480DA2-B20C-4B76-AC54-C4E13CC4729A}" srcId="{1AD9716A-525A-4539-A86A-AE6405E8971F}" destId="{0F38B716-2011-4516-8750-F6A31310E664}" srcOrd="0" destOrd="0" parTransId="{F95F7AE4-891B-4499-9330-ED3857D35218}" sibTransId="{345F4050-9135-478B-AD2E-F298BD35F847}"/>
    <dgm:cxn modelId="{30E5A8E1-A731-44FF-86FC-1DF7BE446BBF}" type="presOf" srcId="{39DA09E5-6345-43AF-A083-CE37AB2C6C0F}" destId="{6D4916E0-9F66-4584-AE97-31731F42C3EB}" srcOrd="0" destOrd="0" presId="urn:microsoft.com/office/officeart/2005/8/layout/vList5"/>
    <dgm:cxn modelId="{F6BF5DF8-42DB-44FD-A1B7-B6478C0DB059}" type="presOf" srcId="{1AD9716A-525A-4539-A86A-AE6405E8971F}" destId="{E5229198-C917-4062-8784-DAB82A51970B}" srcOrd="0" destOrd="0" presId="urn:microsoft.com/office/officeart/2005/8/layout/vList5"/>
    <dgm:cxn modelId="{AF1D56CF-0B55-411A-8C0B-7402473E3231}" type="presParOf" srcId="{DB3A154B-428C-4880-A3BC-3165CF9955C7}" destId="{D73B3FD5-C187-492D-AFCB-1BDEFEEB0700}" srcOrd="0" destOrd="0" presId="urn:microsoft.com/office/officeart/2005/8/layout/vList5"/>
    <dgm:cxn modelId="{C6AD53E3-266A-4C48-93BB-6EE979784621}" type="presParOf" srcId="{D73B3FD5-C187-492D-AFCB-1BDEFEEB0700}" destId="{E5229198-C917-4062-8784-DAB82A51970B}" srcOrd="0" destOrd="0" presId="urn:microsoft.com/office/officeart/2005/8/layout/vList5"/>
    <dgm:cxn modelId="{4A0A12C1-D763-4AE6-9C32-A469CED3EC22}" type="presParOf" srcId="{D73B3FD5-C187-492D-AFCB-1BDEFEEB0700}" destId="{6F1AD7F1-6DEA-42F5-A7FB-477E9558F76F}" srcOrd="1" destOrd="0" presId="urn:microsoft.com/office/officeart/2005/8/layout/vList5"/>
    <dgm:cxn modelId="{E7FD80DA-2D7E-4263-B30D-B15BB6C63740}" type="presParOf" srcId="{DB3A154B-428C-4880-A3BC-3165CF9955C7}" destId="{C92DCFFD-4999-4C05-8C52-7E72CD00B12E}" srcOrd="1" destOrd="0" presId="urn:microsoft.com/office/officeart/2005/8/layout/vList5"/>
    <dgm:cxn modelId="{C6B725F8-9B88-4316-8119-64673E2C5147}" type="presParOf" srcId="{DB3A154B-428C-4880-A3BC-3165CF9955C7}" destId="{0C85FBC9-D723-4FFC-BEDA-8C3B928A3FBD}" srcOrd="2" destOrd="0" presId="urn:microsoft.com/office/officeart/2005/8/layout/vList5"/>
    <dgm:cxn modelId="{0235DCCA-0380-4C78-87A7-54BC4639730C}" type="presParOf" srcId="{0C85FBC9-D723-4FFC-BEDA-8C3B928A3FBD}" destId="{9CDD4267-3EB6-4B70-82BA-A47B2937D502}" srcOrd="0" destOrd="0" presId="urn:microsoft.com/office/officeart/2005/8/layout/vList5"/>
    <dgm:cxn modelId="{D77F626A-B42C-47F6-976B-78F21425CE9B}" type="presParOf" srcId="{0C85FBC9-D723-4FFC-BEDA-8C3B928A3FBD}" destId="{6D4916E0-9F66-4584-AE97-31731F42C3E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E858D2D-E398-49EF-A0CA-C0DC720A3CAE}"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670EE61F-775B-46CF-99C2-C0B29C81E28E}">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Lead prioritization</a:t>
          </a:r>
        </a:p>
      </dgm:t>
    </dgm:pt>
    <dgm:pt modelId="{1687B3B6-F5BA-44C5-B930-2B36912E5AA3}" type="parTrans" cxnId="{57332332-A992-44B0-958C-8628C6F30990}">
      <dgm:prSet/>
      <dgm:spPr/>
      <dgm:t>
        <a:bodyPr/>
        <a:lstStyle/>
        <a:p>
          <a:endParaRPr lang="en-US"/>
        </a:p>
      </dgm:t>
    </dgm:pt>
    <dgm:pt modelId="{0332EB9C-A5FF-4B82-9896-99A44C5EA443}" type="sibTrans" cxnId="{57332332-A992-44B0-958C-8628C6F30990}">
      <dgm:prSet/>
      <dgm:spPr/>
      <dgm:t>
        <a:bodyPr/>
        <a:lstStyle/>
        <a:p>
          <a:endParaRPr lang="en-US"/>
        </a:p>
      </dgm:t>
    </dgm:pt>
    <dgm:pt modelId="{1E175351-FDE9-4B67-AF42-78E7F0DDFACA}">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What is a given lead's likelihood of closing</a:t>
          </a:r>
        </a:p>
      </dgm:t>
    </dgm:pt>
    <dgm:pt modelId="{E1D1B0BB-EAC4-4F1A-9DC9-32E0D37D15B3}" type="parTrans" cxnId="{D71BF7EC-2CA2-481A-84ED-8229ED8B4D3F}">
      <dgm:prSet/>
      <dgm:spPr/>
      <dgm:t>
        <a:bodyPr/>
        <a:lstStyle/>
        <a:p>
          <a:endParaRPr lang="en-US"/>
        </a:p>
      </dgm:t>
    </dgm:pt>
    <dgm:pt modelId="{F83D1593-2A43-4BD1-818E-E62F377B6B70}" type="sibTrans" cxnId="{D71BF7EC-2CA2-481A-84ED-8229ED8B4D3F}">
      <dgm:prSet/>
      <dgm:spPr/>
      <dgm:t>
        <a:bodyPr/>
        <a:lstStyle/>
        <a:p>
          <a:endParaRPr lang="en-US"/>
        </a:p>
      </dgm:t>
    </dgm:pt>
    <dgm:pt modelId="{7B3BC27F-16CB-4A91-8E5D-FC244B3B6AD1}">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Revenue impact: supports growth</a:t>
          </a:r>
        </a:p>
      </dgm:t>
    </dgm:pt>
    <dgm:pt modelId="{B9DA7A4B-EE8F-4103-8700-56AB2CF62473}" type="parTrans" cxnId="{05293E58-D22B-4055-8312-50D42F20E6F0}">
      <dgm:prSet/>
      <dgm:spPr/>
      <dgm:t>
        <a:bodyPr/>
        <a:lstStyle/>
        <a:p>
          <a:endParaRPr lang="en-US"/>
        </a:p>
      </dgm:t>
    </dgm:pt>
    <dgm:pt modelId="{30CE4FE2-31DD-4083-9F0B-23685EA30172}" type="sibTrans" cxnId="{05293E58-D22B-4055-8312-50D42F20E6F0}">
      <dgm:prSet/>
      <dgm:spPr/>
      <dgm:t>
        <a:bodyPr/>
        <a:lstStyle/>
        <a:p>
          <a:endParaRPr lang="en-US"/>
        </a:p>
      </dgm:t>
    </dgm:pt>
    <dgm:pt modelId="{D5CF0941-B29B-4945-8A52-4678CAC190B5}">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Demand forecasting</a:t>
          </a:r>
        </a:p>
      </dgm:t>
    </dgm:pt>
    <dgm:pt modelId="{7897A088-8FEC-4FD5-ADB6-0A21FF3D16E5}" type="parTrans" cxnId="{8582C370-E814-4C6A-B1B0-5BDA93BA1016}">
      <dgm:prSet/>
      <dgm:spPr/>
      <dgm:t>
        <a:bodyPr/>
        <a:lstStyle/>
        <a:p>
          <a:endParaRPr lang="en-US"/>
        </a:p>
      </dgm:t>
    </dgm:pt>
    <dgm:pt modelId="{47FC840E-41DA-44B9-B18C-1293343BE1F7}" type="sibTrans" cxnId="{8582C370-E814-4C6A-B1B0-5BDA93BA1016}">
      <dgm:prSet/>
      <dgm:spPr/>
      <dgm:t>
        <a:bodyPr/>
        <a:lstStyle/>
        <a:p>
          <a:endParaRPr lang="en-US"/>
        </a:p>
      </dgm:t>
    </dgm:pt>
    <dgm:pt modelId="{22787E8E-101A-407C-AA82-9A099FF7020D}">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How many of what thing do you need and where will we need them? </a:t>
          </a:r>
        </a:p>
      </dgm:t>
    </dgm:pt>
    <dgm:pt modelId="{95E0A92E-0A87-4A7F-B67B-346D5F7B8C01}" type="parTrans" cxnId="{98519E73-BED2-4DD7-BA1F-1124B26D40A7}">
      <dgm:prSet/>
      <dgm:spPr/>
      <dgm:t>
        <a:bodyPr/>
        <a:lstStyle/>
        <a:p>
          <a:endParaRPr lang="en-US"/>
        </a:p>
      </dgm:t>
    </dgm:pt>
    <dgm:pt modelId="{47C09EA3-0311-4E82-952B-31588BE1085E}" type="sibTrans" cxnId="{98519E73-BED2-4DD7-BA1F-1124B26D40A7}">
      <dgm:prSet/>
      <dgm:spPr/>
      <dgm:t>
        <a:bodyPr/>
        <a:lstStyle/>
        <a:p>
          <a:endParaRPr lang="en-US"/>
        </a:p>
      </dgm:t>
    </dgm:pt>
    <dgm:pt modelId="{EADF1813-CCC9-4A45-8043-2E17BB4D6033}">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Revenue impact: supports growth and militates against revenue leakage</a:t>
          </a:r>
        </a:p>
      </dgm:t>
    </dgm:pt>
    <dgm:pt modelId="{EC12CCF1-B2EB-47E0-A9DB-110F4C2667AF}" type="parTrans" cxnId="{A5430BAE-0432-41B3-952F-C1CEAE65CE8E}">
      <dgm:prSet/>
      <dgm:spPr/>
      <dgm:t>
        <a:bodyPr/>
        <a:lstStyle/>
        <a:p>
          <a:endParaRPr lang="en-US"/>
        </a:p>
      </dgm:t>
    </dgm:pt>
    <dgm:pt modelId="{B8523997-1BD8-4C73-9287-20703E46F563}" type="sibTrans" cxnId="{A5430BAE-0432-41B3-952F-C1CEAE65CE8E}">
      <dgm:prSet/>
      <dgm:spPr/>
      <dgm:t>
        <a:bodyPr/>
        <a:lstStyle/>
        <a:p>
          <a:endParaRPr lang="en-US"/>
        </a:p>
      </dgm:t>
    </dgm:pt>
    <dgm:pt modelId="{F2A0D294-FF4A-4497-9399-ED057A9B4219}">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Enables lean inventory and prevents out of stock situations.</a:t>
          </a:r>
        </a:p>
      </dgm:t>
    </dgm:pt>
    <dgm:pt modelId="{6489C720-0260-44EC-9D9E-F88999A6CB12}" type="parTrans" cxnId="{1986FB44-3721-48C1-A293-CE3F7C050A19}">
      <dgm:prSet/>
      <dgm:spPr/>
      <dgm:t>
        <a:bodyPr/>
        <a:lstStyle/>
        <a:p>
          <a:endParaRPr lang="en-US"/>
        </a:p>
      </dgm:t>
    </dgm:pt>
    <dgm:pt modelId="{FC3F9781-51AC-4E16-9F24-B6BB5E3E4C1F}" type="sibTrans" cxnId="{1986FB44-3721-48C1-A293-CE3F7C050A19}">
      <dgm:prSet/>
      <dgm:spPr/>
      <dgm:t>
        <a:bodyPr/>
        <a:lstStyle/>
        <a:p>
          <a:endParaRPr lang="en-US"/>
        </a:p>
      </dgm:t>
    </dgm:pt>
    <dgm:pt modelId="{EF608561-45F2-4EE2-8D8A-8A35F6638C80}" type="pres">
      <dgm:prSet presAssocID="{EE858D2D-E398-49EF-A0CA-C0DC720A3CAE}" presName="Name0" presStyleCnt="0">
        <dgm:presLayoutVars>
          <dgm:dir/>
          <dgm:animLvl val="lvl"/>
          <dgm:resizeHandles val="exact"/>
        </dgm:presLayoutVars>
      </dgm:prSet>
      <dgm:spPr/>
    </dgm:pt>
    <dgm:pt modelId="{CFF4FA13-651B-437D-B936-FC0894DD892D}" type="pres">
      <dgm:prSet presAssocID="{670EE61F-775B-46CF-99C2-C0B29C81E28E}" presName="linNode" presStyleCnt="0"/>
      <dgm:spPr/>
    </dgm:pt>
    <dgm:pt modelId="{DB622302-D1B9-4A27-A347-FD357CA1BD88}" type="pres">
      <dgm:prSet presAssocID="{670EE61F-775B-46CF-99C2-C0B29C81E28E}" presName="parentText" presStyleLbl="node1" presStyleIdx="0" presStyleCnt="2">
        <dgm:presLayoutVars>
          <dgm:chMax val="1"/>
          <dgm:bulletEnabled val="1"/>
        </dgm:presLayoutVars>
      </dgm:prSet>
      <dgm:spPr/>
    </dgm:pt>
    <dgm:pt modelId="{68458BBB-63F4-40E7-948E-4C721BDB04FD}" type="pres">
      <dgm:prSet presAssocID="{670EE61F-775B-46CF-99C2-C0B29C81E28E}" presName="descendantText" presStyleLbl="alignAccFollowNode1" presStyleIdx="0" presStyleCnt="2">
        <dgm:presLayoutVars>
          <dgm:bulletEnabled val="1"/>
        </dgm:presLayoutVars>
      </dgm:prSet>
      <dgm:spPr/>
    </dgm:pt>
    <dgm:pt modelId="{C1CE98BE-8636-4DF0-AA52-963AA316DD66}" type="pres">
      <dgm:prSet presAssocID="{0332EB9C-A5FF-4B82-9896-99A44C5EA443}" presName="sp" presStyleCnt="0"/>
      <dgm:spPr/>
    </dgm:pt>
    <dgm:pt modelId="{698D1107-0245-477A-A1E5-C4791E98FC79}" type="pres">
      <dgm:prSet presAssocID="{D5CF0941-B29B-4945-8A52-4678CAC190B5}" presName="linNode" presStyleCnt="0"/>
      <dgm:spPr/>
    </dgm:pt>
    <dgm:pt modelId="{E5E765F9-06F2-4645-9741-E5A34A65E64F}" type="pres">
      <dgm:prSet presAssocID="{D5CF0941-B29B-4945-8A52-4678CAC190B5}" presName="parentText" presStyleLbl="node1" presStyleIdx="1" presStyleCnt="2">
        <dgm:presLayoutVars>
          <dgm:chMax val="1"/>
          <dgm:bulletEnabled val="1"/>
        </dgm:presLayoutVars>
      </dgm:prSet>
      <dgm:spPr/>
    </dgm:pt>
    <dgm:pt modelId="{E43A843F-BAD1-4D48-B309-C115A028C676}" type="pres">
      <dgm:prSet presAssocID="{D5CF0941-B29B-4945-8A52-4678CAC190B5}" presName="descendantText" presStyleLbl="alignAccFollowNode1" presStyleIdx="1" presStyleCnt="2">
        <dgm:presLayoutVars>
          <dgm:bulletEnabled val="1"/>
        </dgm:presLayoutVars>
      </dgm:prSet>
      <dgm:spPr/>
    </dgm:pt>
  </dgm:ptLst>
  <dgm:cxnLst>
    <dgm:cxn modelId="{B103C61D-5934-4380-9F46-71B1F3832054}" type="presOf" srcId="{EADF1813-CCC9-4A45-8043-2E17BB4D6033}" destId="{E43A843F-BAD1-4D48-B309-C115A028C676}" srcOrd="0" destOrd="2" presId="urn:microsoft.com/office/officeart/2005/8/layout/vList5"/>
    <dgm:cxn modelId="{57332332-A992-44B0-958C-8628C6F30990}" srcId="{EE858D2D-E398-49EF-A0CA-C0DC720A3CAE}" destId="{670EE61F-775B-46CF-99C2-C0B29C81E28E}" srcOrd="0" destOrd="0" parTransId="{1687B3B6-F5BA-44C5-B930-2B36912E5AA3}" sibTransId="{0332EB9C-A5FF-4B82-9896-99A44C5EA443}"/>
    <dgm:cxn modelId="{A02F593B-95AC-4F3F-8A44-C3C5FA94CA2D}" type="presOf" srcId="{EE858D2D-E398-49EF-A0CA-C0DC720A3CAE}" destId="{EF608561-45F2-4EE2-8D8A-8A35F6638C80}" srcOrd="0" destOrd="0" presId="urn:microsoft.com/office/officeart/2005/8/layout/vList5"/>
    <dgm:cxn modelId="{896CD33F-DD13-4B1D-8BD0-AC53F98EB697}" type="presOf" srcId="{F2A0D294-FF4A-4497-9399-ED057A9B4219}" destId="{E43A843F-BAD1-4D48-B309-C115A028C676}" srcOrd="0" destOrd="1" presId="urn:microsoft.com/office/officeart/2005/8/layout/vList5"/>
    <dgm:cxn modelId="{1986FB44-3721-48C1-A293-CE3F7C050A19}" srcId="{D5CF0941-B29B-4945-8A52-4678CAC190B5}" destId="{F2A0D294-FF4A-4497-9399-ED057A9B4219}" srcOrd="1" destOrd="0" parTransId="{6489C720-0260-44EC-9D9E-F88999A6CB12}" sibTransId="{FC3F9781-51AC-4E16-9F24-B6BB5E3E4C1F}"/>
    <dgm:cxn modelId="{768BC26D-C808-44B3-A67D-119D4E4517A2}" type="presOf" srcId="{D5CF0941-B29B-4945-8A52-4678CAC190B5}" destId="{E5E765F9-06F2-4645-9741-E5A34A65E64F}" srcOrd="0" destOrd="0" presId="urn:microsoft.com/office/officeart/2005/8/layout/vList5"/>
    <dgm:cxn modelId="{8582C370-E814-4C6A-B1B0-5BDA93BA1016}" srcId="{EE858D2D-E398-49EF-A0CA-C0DC720A3CAE}" destId="{D5CF0941-B29B-4945-8A52-4678CAC190B5}" srcOrd="1" destOrd="0" parTransId="{7897A088-8FEC-4FD5-ADB6-0A21FF3D16E5}" sibTransId="{47FC840E-41DA-44B9-B18C-1293343BE1F7}"/>
    <dgm:cxn modelId="{98519E73-BED2-4DD7-BA1F-1124B26D40A7}" srcId="{D5CF0941-B29B-4945-8A52-4678CAC190B5}" destId="{22787E8E-101A-407C-AA82-9A099FF7020D}" srcOrd="0" destOrd="0" parTransId="{95E0A92E-0A87-4A7F-B67B-346D5F7B8C01}" sibTransId="{47C09EA3-0311-4E82-952B-31588BE1085E}"/>
    <dgm:cxn modelId="{05293E58-D22B-4055-8312-50D42F20E6F0}" srcId="{670EE61F-775B-46CF-99C2-C0B29C81E28E}" destId="{7B3BC27F-16CB-4A91-8E5D-FC244B3B6AD1}" srcOrd="1" destOrd="0" parTransId="{B9DA7A4B-EE8F-4103-8700-56AB2CF62473}" sibTransId="{30CE4FE2-31DD-4083-9F0B-23685EA30172}"/>
    <dgm:cxn modelId="{75CCBAA4-E992-46DC-A3AD-12779970646C}" type="presOf" srcId="{670EE61F-775B-46CF-99C2-C0B29C81E28E}" destId="{DB622302-D1B9-4A27-A347-FD357CA1BD88}" srcOrd="0" destOrd="0" presId="urn:microsoft.com/office/officeart/2005/8/layout/vList5"/>
    <dgm:cxn modelId="{A5430BAE-0432-41B3-952F-C1CEAE65CE8E}" srcId="{D5CF0941-B29B-4945-8A52-4678CAC190B5}" destId="{EADF1813-CCC9-4A45-8043-2E17BB4D6033}" srcOrd="2" destOrd="0" parTransId="{EC12CCF1-B2EB-47E0-A9DB-110F4C2667AF}" sibTransId="{B8523997-1BD8-4C73-9287-20703E46F563}"/>
    <dgm:cxn modelId="{3439F5B4-3912-49A9-92BB-44D836B3F9B7}" type="presOf" srcId="{7B3BC27F-16CB-4A91-8E5D-FC244B3B6AD1}" destId="{68458BBB-63F4-40E7-948E-4C721BDB04FD}" srcOrd="0" destOrd="1" presId="urn:microsoft.com/office/officeart/2005/8/layout/vList5"/>
    <dgm:cxn modelId="{D9DC45B5-08BC-4EA5-AF94-5D8B8B20BCDF}" type="presOf" srcId="{1E175351-FDE9-4B67-AF42-78E7F0DDFACA}" destId="{68458BBB-63F4-40E7-948E-4C721BDB04FD}" srcOrd="0" destOrd="0" presId="urn:microsoft.com/office/officeart/2005/8/layout/vList5"/>
    <dgm:cxn modelId="{D71BF7EC-2CA2-481A-84ED-8229ED8B4D3F}" srcId="{670EE61F-775B-46CF-99C2-C0B29C81E28E}" destId="{1E175351-FDE9-4B67-AF42-78E7F0DDFACA}" srcOrd="0" destOrd="0" parTransId="{E1D1B0BB-EAC4-4F1A-9DC9-32E0D37D15B3}" sibTransId="{F83D1593-2A43-4BD1-818E-E62F377B6B70}"/>
    <dgm:cxn modelId="{C34C09EE-6FA3-4CC4-9ACA-E2F198EB072F}" type="presOf" srcId="{22787E8E-101A-407C-AA82-9A099FF7020D}" destId="{E43A843F-BAD1-4D48-B309-C115A028C676}" srcOrd="0" destOrd="0" presId="urn:microsoft.com/office/officeart/2005/8/layout/vList5"/>
    <dgm:cxn modelId="{6B883D91-F54F-466C-A0C3-D7B5196C1ACD}" type="presParOf" srcId="{EF608561-45F2-4EE2-8D8A-8A35F6638C80}" destId="{CFF4FA13-651B-437D-B936-FC0894DD892D}" srcOrd="0" destOrd="0" presId="urn:microsoft.com/office/officeart/2005/8/layout/vList5"/>
    <dgm:cxn modelId="{1B5CC147-46CC-4AB8-A38D-063372CE88E9}" type="presParOf" srcId="{CFF4FA13-651B-437D-B936-FC0894DD892D}" destId="{DB622302-D1B9-4A27-A347-FD357CA1BD88}" srcOrd="0" destOrd="0" presId="urn:microsoft.com/office/officeart/2005/8/layout/vList5"/>
    <dgm:cxn modelId="{176940FD-0B1E-4FE7-B792-92AD157219EC}" type="presParOf" srcId="{CFF4FA13-651B-437D-B936-FC0894DD892D}" destId="{68458BBB-63F4-40E7-948E-4C721BDB04FD}" srcOrd="1" destOrd="0" presId="urn:microsoft.com/office/officeart/2005/8/layout/vList5"/>
    <dgm:cxn modelId="{0431247A-B3B9-4DC9-AF45-A679592109A8}" type="presParOf" srcId="{EF608561-45F2-4EE2-8D8A-8A35F6638C80}" destId="{C1CE98BE-8636-4DF0-AA52-963AA316DD66}" srcOrd="1" destOrd="0" presId="urn:microsoft.com/office/officeart/2005/8/layout/vList5"/>
    <dgm:cxn modelId="{A7CA5EB3-9651-4139-8FCE-559AEEA1A303}" type="presParOf" srcId="{EF608561-45F2-4EE2-8D8A-8A35F6638C80}" destId="{698D1107-0245-477A-A1E5-C4791E98FC79}" srcOrd="2" destOrd="0" presId="urn:microsoft.com/office/officeart/2005/8/layout/vList5"/>
    <dgm:cxn modelId="{F6E86D0B-95CD-45EE-AB33-7460A86F7C16}" type="presParOf" srcId="{698D1107-0245-477A-A1E5-C4791E98FC79}" destId="{E5E765F9-06F2-4645-9741-E5A34A65E64F}" srcOrd="0" destOrd="0" presId="urn:microsoft.com/office/officeart/2005/8/layout/vList5"/>
    <dgm:cxn modelId="{BE9F921E-EC47-4B9F-BD60-39948548E42A}" type="presParOf" srcId="{698D1107-0245-477A-A1E5-C4791E98FC79}" destId="{E43A843F-BAD1-4D48-B309-C115A028C67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8270774-85DC-435B-A8E9-60A48A4F52CC}"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C725F531-FDB2-443C-A724-096EA1BD696C}">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Credit risk</a:t>
          </a:r>
        </a:p>
      </dgm:t>
    </dgm:pt>
    <dgm:pt modelId="{A0C2E0CD-721C-4FD9-8CD3-6637BE905E64}" type="parTrans" cxnId="{A04AB48E-1430-4977-B248-69A511FE7480}">
      <dgm:prSet/>
      <dgm:spPr/>
      <dgm:t>
        <a:bodyPr/>
        <a:lstStyle/>
        <a:p>
          <a:endParaRPr lang="en-US"/>
        </a:p>
      </dgm:t>
    </dgm:pt>
    <dgm:pt modelId="{53632776-AB65-40BA-AC5B-DF7BD63772DE}" type="sibTrans" cxnId="{A04AB48E-1430-4977-B248-69A511FE7480}">
      <dgm:prSet/>
      <dgm:spPr/>
      <dgm:t>
        <a:bodyPr/>
        <a:lstStyle/>
        <a:p>
          <a:endParaRPr lang="en-US"/>
        </a:p>
      </dgm:t>
    </dgm:pt>
    <dgm:pt modelId="{10DA0880-709A-476C-B748-C77D338D3DAF}">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Treasury or currency risk</a:t>
          </a:r>
        </a:p>
      </dgm:t>
    </dgm:pt>
    <dgm:pt modelId="{6B13D7EE-21C6-47A4-8AC1-0CE6F481E08C}" type="parTrans" cxnId="{58E1F4C0-C965-4D49-8875-13EE57940B00}">
      <dgm:prSet/>
      <dgm:spPr/>
      <dgm:t>
        <a:bodyPr/>
        <a:lstStyle/>
        <a:p>
          <a:endParaRPr lang="en-US"/>
        </a:p>
      </dgm:t>
    </dgm:pt>
    <dgm:pt modelId="{A346AB85-0EF9-435A-9FAD-BF03623B7818}" type="sibTrans" cxnId="{58E1F4C0-C965-4D49-8875-13EE57940B00}">
      <dgm:prSet/>
      <dgm:spPr/>
      <dgm:t>
        <a:bodyPr/>
        <a:lstStyle/>
        <a:p>
          <a:endParaRPr lang="en-US"/>
        </a:p>
      </dgm:t>
    </dgm:pt>
    <dgm:pt modelId="{E129062B-9FB4-4112-8EED-E49249D8B3BA}">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How much capital do we need on hand to meet these requirements?</a:t>
          </a:r>
        </a:p>
      </dgm:t>
    </dgm:pt>
    <dgm:pt modelId="{89A6E5B4-D6A1-4426-9492-17840390F554}" type="parTrans" cxnId="{C5D6588A-BA23-4887-BBF7-8647B905F4B5}">
      <dgm:prSet/>
      <dgm:spPr/>
      <dgm:t>
        <a:bodyPr/>
        <a:lstStyle/>
        <a:p>
          <a:endParaRPr lang="en-US"/>
        </a:p>
      </dgm:t>
    </dgm:pt>
    <dgm:pt modelId="{48CFE78A-8799-4FC3-9D5F-7AC7582FBF34}" type="sibTrans" cxnId="{C5D6588A-BA23-4887-BBF7-8647B905F4B5}">
      <dgm:prSet/>
      <dgm:spPr/>
      <dgm:t>
        <a:bodyPr/>
        <a:lstStyle/>
        <a:p>
          <a:endParaRPr lang="en-US"/>
        </a:p>
      </dgm:t>
    </dgm:pt>
    <dgm:pt modelId="{3793A1C3-0222-462E-A908-ABAE62394D0D}">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Fraud detection</a:t>
          </a:r>
        </a:p>
      </dgm:t>
    </dgm:pt>
    <dgm:pt modelId="{BEBFDF4A-3928-445E-BB71-53D6A08A75C0}" type="parTrans" cxnId="{C6E6CE40-4FD8-4F68-9DC4-3900248F2C60}">
      <dgm:prSet/>
      <dgm:spPr/>
      <dgm:t>
        <a:bodyPr/>
        <a:lstStyle/>
        <a:p>
          <a:endParaRPr lang="en-US"/>
        </a:p>
      </dgm:t>
    </dgm:pt>
    <dgm:pt modelId="{0A302454-B703-454D-BA20-7D2D63608DF4}" type="sibTrans" cxnId="{C6E6CE40-4FD8-4F68-9DC4-3900248F2C60}">
      <dgm:prSet/>
      <dgm:spPr/>
      <dgm:t>
        <a:bodyPr/>
        <a:lstStyle/>
        <a:p>
          <a:endParaRPr lang="en-US"/>
        </a:p>
      </dgm:t>
    </dgm:pt>
    <dgm:pt modelId="{FAF9CC70-DA13-4722-8042-96FEE09A39E9}">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predicting whether or not a transaction should be blocked because it involves some kind of fraud (e.g. credit card fraud)</a:t>
          </a:r>
        </a:p>
      </dgm:t>
    </dgm:pt>
    <dgm:pt modelId="{25C9A33D-FD43-4F78-819A-CDEA69983203}" type="parTrans" cxnId="{71745C27-5713-413C-83F9-A9CC28B01CE7}">
      <dgm:prSet/>
      <dgm:spPr/>
      <dgm:t>
        <a:bodyPr/>
        <a:lstStyle/>
        <a:p>
          <a:endParaRPr lang="en-US"/>
        </a:p>
      </dgm:t>
    </dgm:pt>
    <dgm:pt modelId="{C564A321-AF41-4DBA-BCF7-9700530AC7C5}" type="sibTrans" cxnId="{71745C27-5713-413C-83F9-A9CC28B01CE7}">
      <dgm:prSet/>
      <dgm:spPr/>
      <dgm:t>
        <a:bodyPr/>
        <a:lstStyle/>
        <a:p>
          <a:endParaRPr lang="en-US"/>
        </a:p>
      </dgm:t>
    </dgm:pt>
    <dgm:pt modelId="{563E4DD8-1F39-42CE-844D-BDE3096F2DD1}">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Accounts Payable Recovery</a:t>
          </a:r>
        </a:p>
      </dgm:t>
    </dgm:pt>
    <dgm:pt modelId="{54B958E7-1B7B-4FAF-8B2D-94B81B02E98E}" type="parTrans" cxnId="{4DD77105-4C0F-40F1-893F-33B81198AA9D}">
      <dgm:prSet/>
      <dgm:spPr/>
      <dgm:t>
        <a:bodyPr/>
        <a:lstStyle/>
        <a:p>
          <a:endParaRPr lang="en-US"/>
        </a:p>
      </dgm:t>
    </dgm:pt>
    <dgm:pt modelId="{950BE3A4-CD3A-4131-8850-787ADF1C28E4}" type="sibTrans" cxnId="{4DD77105-4C0F-40F1-893F-33B81198AA9D}">
      <dgm:prSet/>
      <dgm:spPr/>
      <dgm:t>
        <a:bodyPr/>
        <a:lstStyle/>
        <a:p>
          <a:endParaRPr lang="en-US"/>
        </a:p>
      </dgm:t>
    </dgm:pt>
    <dgm:pt modelId="{DAC64135-40B6-4D61-9D63-5C7C1CCDAB00}">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Predicting the probably a liability can be recovered given the characteristics of the borrower and the loan</a:t>
          </a:r>
        </a:p>
      </dgm:t>
    </dgm:pt>
    <dgm:pt modelId="{FFE1E156-46F1-4023-8E23-A2754F1AF532}" type="parTrans" cxnId="{42CF49E8-6B00-4E39-8C2C-95B6B6D31151}">
      <dgm:prSet/>
      <dgm:spPr/>
      <dgm:t>
        <a:bodyPr/>
        <a:lstStyle/>
        <a:p>
          <a:endParaRPr lang="en-US"/>
        </a:p>
      </dgm:t>
    </dgm:pt>
    <dgm:pt modelId="{563B92BC-E77A-49E6-ABE2-B8D5D8819F91}" type="sibTrans" cxnId="{42CF49E8-6B00-4E39-8C2C-95B6B6D31151}">
      <dgm:prSet/>
      <dgm:spPr/>
      <dgm:t>
        <a:bodyPr/>
        <a:lstStyle/>
        <a:p>
          <a:endParaRPr lang="en-US"/>
        </a:p>
      </dgm:t>
    </dgm:pt>
    <dgm:pt modelId="{D40F7CFC-08BE-4D39-BEDE-3E4BA838E168}">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Assign a risk score</a:t>
          </a:r>
        </a:p>
      </dgm:t>
    </dgm:pt>
    <dgm:pt modelId="{13E18B20-7B0A-4589-928A-91E6E210D9D9}" type="parTrans" cxnId="{3606D809-6DC7-4896-8D36-5E1DF2BAAD93}">
      <dgm:prSet/>
      <dgm:spPr/>
      <dgm:t>
        <a:bodyPr/>
        <a:lstStyle/>
        <a:p>
          <a:endParaRPr lang="en-US"/>
        </a:p>
      </dgm:t>
    </dgm:pt>
    <dgm:pt modelId="{BB96C764-7DB0-4F1A-BD72-B828B8D68428}" type="sibTrans" cxnId="{3606D809-6DC7-4896-8D36-5E1DF2BAAD93}">
      <dgm:prSet/>
      <dgm:spPr/>
      <dgm:t>
        <a:bodyPr/>
        <a:lstStyle/>
        <a:p>
          <a:endParaRPr lang="en-US"/>
        </a:p>
      </dgm:t>
    </dgm:pt>
    <dgm:pt modelId="{F78D5600-6952-4D8F-8A9D-62ACEBEE40F3}" type="pres">
      <dgm:prSet presAssocID="{48270774-85DC-435B-A8E9-60A48A4F52CC}" presName="Name0" presStyleCnt="0">
        <dgm:presLayoutVars>
          <dgm:dir/>
          <dgm:animLvl val="lvl"/>
          <dgm:resizeHandles val="exact"/>
        </dgm:presLayoutVars>
      </dgm:prSet>
      <dgm:spPr/>
    </dgm:pt>
    <dgm:pt modelId="{68033B4B-5689-4ABE-AE36-43B33A176A9D}" type="pres">
      <dgm:prSet presAssocID="{C725F531-FDB2-443C-A724-096EA1BD696C}" presName="linNode" presStyleCnt="0"/>
      <dgm:spPr/>
    </dgm:pt>
    <dgm:pt modelId="{CEBEE312-94F1-4854-9193-D1E12E03EAE9}" type="pres">
      <dgm:prSet presAssocID="{C725F531-FDB2-443C-A724-096EA1BD696C}" presName="parentText" presStyleLbl="node1" presStyleIdx="0" presStyleCnt="4">
        <dgm:presLayoutVars>
          <dgm:chMax val="1"/>
          <dgm:bulletEnabled val="1"/>
        </dgm:presLayoutVars>
      </dgm:prSet>
      <dgm:spPr/>
    </dgm:pt>
    <dgm:pt modelId="{18E59C46-CDD2-432A-94A9-A151C88B3F79}" type="pres">
      <dgm:prSet presAssocID="{C725F531-FDB2-443C-A724-096EA1BD696C}" presName="descendantText" presStyleLbl="alignAccFollowNode1" presStyleIdx="0" presStyleCnt="4">
        <dgm:presLayoutVars>
          <dgm:bulletEnabled val="1"/>
        </dgm:presLayoutVars>
      </dgm:prSet>
      <dgm:spPr/>
    </dgm:pt>
    <dgm:pt modelId="{2C5F8DA4-522C-4DB9-8630-59186B17FD55}" type="pres">
      <dgm:prSet presAssocID="{53632776-AB65-40BA-AC5B-DF7BD63772DE}" presName="sp" presStyleCnt="0"/>
      <dgm:spPr/>
    </dgm:pt>
    <dgm:pt modelId="{8450ABFC-D4B0-4D6E-AD8B-4FA9981BB671}" type="pres">
      <dgm:prSet presAssocID="{10DA0880-709A-476C-B748-C77D338D3DAF}" presName="linNode" presStyleCnt="0"/>
      <dgm:spPr/>
    </dgm:pt>
    <dgm:pt modelId="{E4831222-3866-4F10-99C4-1917C5991DA7}" type="pres">
      <dgm:prSet presAssocID="{10DA0880-709A-476C-B748-C77D338D3DAF}" presName="parentText" presStyleLbl="node1" presStyleIdx="1" presStyleCnt="4">
        <dgm:presLayoutVars>
          <dgm:chMax val="1"/>
          <dgm:bulletEnabled val="1"/>
        </dgm:presLayoutVars>
      </dgm:prSet>
      <dgm:spPr/>
    </dgm:pt>
    <dgm:pt modelId="{F4DCCA27-D1FE-4DCC-9727-F3F904E3A279}" type="pres">
      <dgm:prSet presAssocID="{10DA0880-709A-476C-B748-C77D338D3DAF}" presName="descendantText" presStyleLbl="alignAccFollowNode1" presStyleIdx="1" presStyleCnt="4">
        <dgm:presLayoutVars>
          <dgm:bulletEnabled val="1"/>
        </dgm:presLayoutVars>
      </dgm:prSet>
      <dgm:spPr/>
    </dgm:pt>
    <dgm:pt modelId="{819B2A22-F221-48FD-9EB3-A43E6AFB1417}" type="pres">
      <dgm:prSet presAssocID="{A346AB85-0EF9-435A-9FAD-BF03623B7818}" presName="sp" presStyleCnt="0"/>
      <dgm:spPr/>
    </dgm:pt>
    <dgm:pt modelId="{0E93A61F-B036-4865-B739-B47C8F032436}" type="pres">
      <dgm:prSet presAssocID="{3793A1C3-0222-462E-A908-ABAE62394D0D}" presName="linNode" presStyleCnt="0"/>
      <dgm:spPr/>
    </dgm:pt>
    <dgm:pt modelId="{15E69390-CEA6-4949-9FDC-754ED6E286CB}" type="pres">
      <dgm:prSet presAssocID="{3793A1C3-0222-462E-A908-ABAE62394D0D}" presName="parentText" presStyleLbl="node1" presStyleIdx="2" presStyleCnt="4">
        <dgm:presLayoutVars>
          <dgm:chMax val="1"/>
          <dgm:bulletEnabled val="1"/>
        </dgm:presLayoutVars>
      </dgm:prSet>
      <dgm:spPr/>
    </dgm:pt>
    <dgm:pt modelId="{3D9A75D2-D135-4406-9970-5B6B8546C134}" type="pres">
      <dgm:prSet presAssocID="{3793A1C3-0222-462E-A908-ABAE62394D0D}" presName="descendantText" presStyleLbl="alignAccFollowNode1" presStyleIdx="2" presStyleCnt="4">
        <dgm:presLayoutVars>
          <dgm:bulletEnabled val="1"/>
        </dgm:presLayoutVars>
      </dgm:prSet>
      <dgm:spPr/>
    </dgm:pt>
    <dgm:pt modelId="{D8F33102-0581-40B8-A2A9-5020280437B8}" type="pres">
      <dgm:prSet presAssocID="{0A302454-B703-454D-BA20-7D2D63608DF4}" presName="sp" presStyleCnt="0"/>
      <dgm:spPr/>
    </dgm:pt>
    <dgm:pt modelId="{4ED209ED-F09F-4F87-AE12-323376D07F2C}" type="pres">
      <dgm:prSet presAssocID="{563E4DD8-1F39-42CE-844D-BDE3096F2DD1}" presName="linNode" presStyleCnt="0"/>
      <dgm:spPr/>
    </dgm:pt>
    <dgm:pt modelId="{9990F198-56F2-48E2-8CC3-7F5221DB12DE}" type="pres">
      <dgm:prSet presAssocID="{563E4DD8-1F39-42CE-844D-BDE3096F2DD1}" presName="parentText" presStyleLbl="node1" presStyleIdx="3" presStyleCnt="4">
        <dgm:presLayoutVars>
          <dgm:chMax val="1"/>
          <dgm:bulletEnabled val="1"/>
        </dgm:presLayoutVars>
      </dgm:prSet>
      <dgm:spPr/>
    </dgm:pt>
    <dgm:pt modelId="{186EE485-D943-4DE5-930F-10E51ED76E45}" type="pres">
      <dgm:prSet presAssocID="{563E4DD8-1F39-42CE-844D-BDE3096F2DD1}" presName="descendantText" presStyleLbl="alignAccFollowNode1" presStyleIdx="3" presStyleCnt="4">
        <dgm:presLayoutVars>
          <dgm:bulletEnabled val="1"/>
        </dgm:presLayoutVars>
      </dgm:prSet>
      <dgm:spPr/>
    </dgm:pt>
  </dgm:ptLst>
  <dgm:cxnLst>
    <dgm:cxn modelId="{4DD77105-4C0F-40F1-893F-33B81198AA9D}" srcId="{48270774-85DC-435B-A8E9-60A48A4F52CC}" destId="{563E4DD8-1F39-42CE-844D-BDE3096F2DD1}" srcOrd="3" destOrd="0" parTransId="{54B958E7-1B7B-4FAF-8B2D-94B81B02E98E}" sibTransId="{950BE3A4-CD3A-4131-8850-787ADF1C28E4}"/>
    <dgm:cxn modelId="{3606D809-6DC7-4896-8D36-5E1DF2BAAD93}" srcId="{C725F531-FDB2-443C-A724-096EA1BD696C}" destId="{D40F7CFC-08BE-4D39-BEDE-3E4BA838E168}" srcOrd="0" destOrd="0" parTransId="{13E18B20-7B0A-4589-928A-91E6E210D9D9}" sibTransId="{BB96C764-7DB0-4F1A-BD72-B828B8D68428}"/>
    <dgm:cxn modelId="{DCB41D27-92D2-431E-9721-C25075386E9F}" type="presOf" srcId="{48270774-85DC-435B-A8E9-60A48A4F52CC}" destId="{F78D5600-6952-4D8F-8A9D-62ACEBEE40F3}" srcOrd="0" destOrd="0" presId="urn:microsoft.com/office/officeart/2005/8/layout/vList5"/>
    <dgm:cxn modelId="{71745C27-5713-413C-83F9-A9CC28B01CE7}" srcId="{3793A1C3-0222-462E-A908-ABAE62394D0D}" destId="{FAF9CC70-DA13-4722-8042-96FEE09A39E9}" srcOrd="0" destOrd="0" parTransId="{25C9A33D-FD43-4F78-819A-CDEA69983203}" sibTransId="{C564A321-AF41-4DBA-BCF7-9700530AC7C5}"/>
    <dgm:cxn modelId="{C6E6CE40-4FD8-4F68-9DC4-3900248F2C60}" srcId="{48270774-85DC-435B-A8E9-60A48A4F52CC}" destId="{3793A1C3-0222-462E-A908-ABAE62394D0D}" srcOrd="2" destOrd="0" parTransId="{BEBFDF4A-3928-445E-BB71-53D6A08A75C0}" sibTransId="{0A302454-B703-454D-BA20-7D2D63608DF4}"/>
    <dgm:cxn modelId="{B5CB0B47-AF6B-40A6-BB56-AFEC3784AA1E}" type="presOf" srcId="{563E4DD8-1F39-42CE-844D-BDE3096F2DD1}" destId="{9990F198-56F2-48E2-8CC3-7F5221DB12DE}" srcOrd="0" destOrd="0" presId="urn:microsoft.com/office/officeart/2005/8/layout/vList5"/>
    <dgm:cxn modelId="{E0014D4F-F862-4223-B6AC-D987E7A6FA30}" type="presOf" srcId="{FAF9CC70-DA13-4722-8042-96FEE09A39E9}" destId="{3D9A75D2-D135-4406-9970-5B6B8546C134}" srcOrd="0" destOrd="0" presId="urn:microsoft.com/office/officeart/2005/8/layout/vList5"/>
    <dgm:cxn modelId="{C5D6588A-BA23-4887-BBF7-8647B905F4B5}" srcId="{10DA0880-709A-476C-B748-C77D338D3DAF}" destId="{E129062B-9FB4-4112-8EED-E49249D8B3BA}" srcOrd="0" destOrd="0" parTransId="{89A6E5B4-D6A1-4426-9492-17840390F554}" sibTransId="{48CFE78A-8799-4FC3-9D5F-7AC7582FBF34}"/>
    <dgm:cxn modelId="{35758C8A-B8F4-440D-8071-C7C6F247BF04}" type="presOf" srcId="{D40F7CFC-08BE-4D39-BEDE-3E4BA838E168}" destId="{18E59C46-CDD2-432A-94A9-A151C88B3F79}" srcOrd="0" destOrd="0" presId="urn:microsoft.com/office/officeart/2005/8/layout/vList5"/>
    <dgm:cxn modelId="{A04AB48E-1430-4977-B248-69A511FE7480}" srcId="{48270774-85DC-435B-A8E9-60A48A4F52CC}" destId="{C725F531-FDB2-443C-A724-096EA1BD696C}" srcOrd="0" destOrd="0" parTransId="{A0C2E0CD-721C-4FD9-8CD3-6637BE905E64}" sibTransId="{53632776-AB65-40BA-AC5B-DF7BD63772DE}"/>
    <dgm:cxn modelId="{4F539BAD-F7BB-4091-8E04-3201F4B17162}" type="presOf" srcId="{10DA0880-709A-476C-B748-C77D338D3DAF}" destId="{E4831222-3866-4F10-99C4-1917C5991DA7}" srcOrd="0" destOrd="0" presId="urn:microsoft.com/office/officeart/2005/8/layout/vList5"/>
    <dgm:cxn modelId="{1716F9B9-1DE0-472D-B7EB-7D7A3681383A}" type="presOf" srcId="{E129062B-9FB4-4112-8EED-E49249D8B3BA}" destId="{F4DCCA27-D1FE-4DCC-9727-F3F904E3A279}" srcOrd="0" destOrd="0" presId="urn:microsoft.com/office/officeart/2005/8/layout/vList5"/>
    <dgm:cxn modelId="{6AFF47BD-8C7E-44E1-9A81-5EF5502B9337}" type="presOf" srcId="{3793A1C3-0222-462E-A908-ABAE62394D0D}" destId="{15E69390-CEA6-4949-9FDC-754ED6E286CB}" srcOrd="0" destOrd="0" presId="urn:microsoft.com/office/officeart/2005/8/layout/vList5"/>
    <dgm:cxn modelId="{58E1F4C0-C965-4D49-8875-13EE57940B00}" srcId="{48270774-85DC-435B-A8E9-60A48A4F52CC}" destId="{10DA0880-709A-476C-B748-C77D338D3DAF}" srcOrd="1" destOrd="0" parTransId="{6B13D7EE-21C6-47A4-8AC1-0CE6F481E08C}" sibTransId="{A346AB85-0EF9-435A-9FAD-BF03623B7818}"/>
    <dgm:cxn modelId="{8001ACC9-9629-4455-A74A-E6D14EE9F9B1}" type="presOf" srcId="{DAC64135-40B6-4D61-9D63-5C7C1CCDAB00}" destId="{186EE485-D943-4DE5-930F-10E51ED76E45}" srcOrd="0" destOrd="0" presId="urn:microsoft.com/office/officeart/2005/8/layout/vList5"/>
    <dgm:cxn modelId="{8C4289E0-DED8-461A-A043-92425F77615E}" type="presOf" srcId="{C725F531-FDB2-443C-A724-096EA1BD696C}" destId="{CEBEE312-94F1-4854-9193-D1E12E03EAE9}" srcOrd="0" destOrd="0" presId="urn:microsoft.com/office/officeart/2005/8/layout/vList5"/>
    <dgm:cxn modelId="{42CF49E8-6B00-4E39-8C2C-95B6B6D31151}" srcId="{563E4DD8-1F39-42CE-844D-BDE3096F2DD1}" destId="{DAC64135-40B6-4D61-9D63-5C7C1CCDAB00}" srcOrd="0" destOrd="0" parTransId="{FFE1E156-46F1-4023-8E23-A2754F1AF532}" sibTransId="{563B92BC-E77A-49E6-ABE2-B8D5D8819F91}"/>
    <dgm:cxn modelId="{2C0FBA0D-8F47-4C3B-8770-29C873D551AE}" type="presParOf" srcId="{F78D5600-6952-4D8F-8A9D-62ACEBEE40F3}" destId="{68033B4B-5689-4ABE-AE36-43B33A176A9D}" srcOrd="0" destOrd="0" presId="urn:microsoft.com/office/officeart/2005/8/layout/vList5"/>
    <dgm:cxn modelId="{C4F45DFC-D034-421D-AE86-A4115178ED0D}" type="presParOf" srcId="{68033B4B-5689-4ABE-AE36-43B33A176A9D}" destId="{CEBEE312-94F1-4854-9193-D1E12E03EAE9}" srcOrd="0" destOrd="0" presId="urn:microsoft.com/office/officeart/2005/8/layout/vList5"/>
    <dgm:cxn modelId="{FDD6E99E-471A-4FF0-B29B-B7C47244B8E0}" type="presParOf" srcId="{68033B4B-5689-4ABE-AE36-43B33A176A9D}" destId="{18E59C46-CDD2-432A-94A9-A151C88B3F79}" srcOrd="1" destOrd="0" presId="urn:microsoft.com/office/officeart/2005/8/layout/vList5"/>
    <dgm:cxn modelId="{C776BBCA-A15D-4358-B423-D24E8B3C2B27}" type="presParOf" srcId="{F78D5600-6952-4D8F-8A9D-62ACEBEE40F3}" destId="{2C5F8DA4-522C-4DB9-8630-59186B17FD55}" srcOrd="1" destOrd="0" presId="urn:microsoft.com/office/officeart/2005/8/layout/vList5"/>
    <dgm:cxn modelId="{A1184ED7-B320-40F8-B28E-9E40A47B38EB}" type="presParOf" srcId="{F78D5600-6952-4D8F-8A9D-62ACEBEE40F3}" destId="{8450ABFC-D4B0-4D6E-AD8B-4FA9981BB671}" srcOrd="2" destOrd="0" presId="urn:microsoft.com/office/officeart/2005/8/layout/vList5"/>
    <dgm:cxn modelId="{C74EA539-D1D6-4C03-807C-332DB94D0ED1}" type="presParOf" srcId="{8450ABFC-D4B0-4D6E-AD8B-4FA9981BB671}" destId="{E4831222-3866-4F10-99C4-1917C5991DA7}" srcOrd="0" destOrd="0" presId="urn:microsoft.com/office/officeart/2005/8/layout/vList5"/>
    <dgm:cxn modelId="{29AE7680-86CB-4209-979F-02F08A4D7824}" type="presParOf" srcId="{8450ABFC-D4B0-4D6E-AD8B-4FA9981BB671}" destId="{F4DCCA27-D1FE-4DCC-9727-F3F904E3A279}" srcOrd="1" destOrd="0" presId="urn:microsoft.com/office/officeart/2005/8/layout/vList5"/>
    <dgm:cxn modelId="{2B41E1F8-76E8-4833-9534-1FD5D4AF18E2}" type="presParOf" srcId="{F78D5600-6952-4D8F-8A9D-62ACEBEE40F3}" destId="{819B2A22-F221-48FD-9EB3-A43E6AFB1417}" srcOrd="3" destOrd="0" presId="urn:microsoft.com/office/officeart/2005/8/layout/vList5"/>
    <dgm:cxn modelId="{27CEAAA1-6C41-47A8-A2AA-A64ED974753F}" type="presParOf" srcId="{F78D5600-6952-4D8F-8A9D-62ACEBEE40F3}" destId="{0E93A61F-B036-4865-B739-B47C8F032436}" srcOrd="4" destOrd="0" presId="urn:microsoft.com/office/officeart/2005/8/layout/vList5"/>
    <dgm:cxn modelId="{EEC5951B-B7C3-4157-AD09-C30106E00780}" type="presParOf" srcId="{0E93A61F-B036-4865-B739-B47C8F032436}" destId="{15E69390-CEA6-4949-9FDC-754ED6E286CB}" srcOrd="0" destOrd="0" presId="urn:microsoft.com/office/officeart/2005/8/layout/vList5"/>
    <dgm:cxn modelId="{B6163C57-E275-43BC-9671-98403BF048C7}" type="presParOf" srcId="{0E93A61F-B036-4865-B739-B47C8F032436}" destId="{3D9A75D2-D135-4406-9970-5B6B8546C134}" srcOrd="1" destOrd="0" presId="urn:microsoft.com/office/officeart/2005/8/layout/vList5"/>
    <dgm:cxn modelId="{F3EEC6CD-9DA9-4085-8E7A-BC4924E7F919}" type="presParOf" srcId="{F78D5600-6952-4D8F-8A9D-62ACEBEE40F3}" destId="{D8F33102-0581-40B8-A2A9-5020280437B8}" srcOrd="5" destOrd="0" presId="urn:microsoft.com/office/officeart/2005/8/layout/vList5"/>
    <dgm:cxn modelId="{4D3FDA8F-A57B-4C41-BB9D-38063BE16631}" type="presParOf" srcId="{F78D5600-6952-4D8F-8A9D-62ACEBEE40F3}" destId="{4ED209ED-F09F-4F87-AE12-323376D07F2C}" srcOrd="6" destOrd="0" presId="urn:microsoft.com/office/officeart/2005/8/layout/vList5"/>
    <dgm:cxn modelId="{73BCDB16-4564-4676-B4C2-E1D6F71D859D}" type="presParOf" srcId="{4ED209ED-F09F-4F87-AE12-323376D07F2C}" destId="{9990F198-56F2-48E2-8CC3-7F5221DB12DE}" srcOrd="0" destOrd="0" presId="urn:microsoft.com/office/officeart/2005/8/layout/vList5"/>
    <dgm:cxn modelId="{A1EC52E1-06C1-42BA-BD2E-21D817DD13C9}" type="presParOf" srcId="{4ED209ED-F09F-4F87-AE12-323376D07F2C}" destId="{186EE485-D943-4DE5-930F-10E51ED76E4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92A014E-EDCB-4522-9B4D-D3097EB65AA5}"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C84B637E-345A-4778-9626-A1731FF0643E}">
      <dgm:prSet custT="1"/>
      <dgm:spPr/>
      <dgm:t>
        <a:bodyPr/>
        <a:lstStyle/>
        <a:p>
          <a:pPr rtl="0"/>
          <a:r>
            <a:rPr lang="en-US" sz="2400" dirty="0"/>
            <a:t>Call centers</a:t>
          </a:r>
        </a:p>
      </dgm:t>
    </dgm:pt>
    <dgm:pt modelId="{60AAC74D-30FB-4C91-BC3A-F2C3E40EF252}" type="parTrans" cxnId="{A918F733-29A1-4212-B42B-E4C65135D7CA}">
      <dgm:prSet/>
      <dgm:spPr/>
      <dgm:t>
        <a:bodyPr/>
        <a:lstStyle/>
        <a:p>
          <a:endParaRPr lang="en-US"/>
        </a:p>
      </dgm:t>
    </dgm:pt>
    <dgm:pt modelId="{CB28D06B-13CE-4F71-BB15-060C7EAA5978}" type="sibTrans" cxnId="{A918F733-29A1-4212-B42B-E4C65135D7CA}">
      <dgm:prSet/>
      <dgm:spPr/>
      <dgm:t>
        <a:bodyPr/>
        <a:lstStyle/>
        <a:p>
          <a:endParaRPr lang="en-US"/>
        </a:p>
      </dgm:t>
    </dgm:pt>
    <dgm:pt modelId="{EC7861D9-50FA-4AE2-911B-A66B83777BD5}">
      <dgm:prSet custT="1"/>
      <dgm:spPr/>
      <dgm:t>
        <a:bodyPr/>
        <a:lstStyle/>
        <a:p>
          <a:pPr rtl="0"/>
          <a:r>
            <a:rPr lang="en-US" sz="2000" dirty="0"/>
            <a:t>Call routing (</a:t>
          </a:r>
          <a:r>
            <a:rPr lang="en-US" sz="2000" dirty="0" err="1"/>
            <a:t>ie</a:t>
          </a:r>
          <a:r>
            <a:rPr lang="en-US" sz="2000" dirty="0"/>
            <a:t> determining wait times) based on caller id history, time of day, call volumes, products owned, churn risk, LTV, etc.</a:t>
          </a:r>
        </a:p>
      </dgm:t>
    </dgm:pt>
    <dgm:pt modelId="{891F261F-CCE2-4D17-A6DA-1409DF98F1BA}" type="parTrans" cxnId="{C96EA995-2E8B-4157-9175-A47B640E4881}">
      <dgm:prSet/>
      <dgm:spPr/>
      <dgm:t>
        <a:bodyPr/>
        <a:lstStyle/>
        <a:p>
          <a:endParaRPr lang="en-US"/>
        </a:p>
      </dgm:t>
    </dgm:pt>
    <dgm:pt modelId="{696B4917-DE6B-4E0B-B4A7-14B68978F6E7}" type="sibTrans" cxnId="{C96EA995-2E8B-4157-9175-A47B640E4881}">
      <dgm:prSet/>
      <dgm:spPr/>
      <dgm:t>
        <a:bodyPr/>
        <a:lstStyle/>
        <a:p>
          <a:endParaRPr lang="en-US"/>
        </a:p>
      </dgm:t>
    </dgm:pt>
    <dgm:pt modelId="{ACF2EFE7-17A6-4FFB-B33A-7247FAD12737}">
      <dgm:prSet custT="1"/>
      <dgm:spPr/>
      <dgm:t>
        <a:bodyPr/>
        <a:lstStyle/>
        <a:p>
          <a:pPr rtl="0"/>
          <a:r>
            <a:rPr lang="en-US" sz="2400" dirty="0"/>
            <a:t>Call center message optimization</a:t>
          </a:r>
        </a:p>
      </dgm:t>
    </dgm:pt>
    <dgm:pt modelId="{E4C2AE7C-00F1-4BA5-BBF7-D5CA05416742}" type="parTrans" cxnId="{87DACD00-4636-43BB-8C10-6F7D42A8D9DA}">
      <dgm:prSet/>
      <dgm:spPr/>
      <dgm:t>
        <a:bodyPr/>
        <a:lstStyle/>
        <a:p>
          <a:endParaRPr lang="en-US"/>
        </a:p>
      </dgm:t>
    </dgm:pt>
    <dgm:pt modelId="{5AA677B9-549A-4411-8A74-9DF76CF98783}" type="sibTrans" cxnId="{87DACD00-4636-43BB-8C10-6F7D42A8D9DA}">
      <dgm:prSet/>
      <dgm:spPr/>
      <dgm:t>
        <a:bodyPr/>
        <a:lstStyle/>
        <a:p>
          <a:endParaRPr lang="en-US"/>
        </a:p>
      </dgm:t>
    </dgm:pt>
    <dgm:pt modelId="{A4DFF20F-7DD7-4FCC-9DB4-32629BFD630B}">
      <dgm:prSet custT="1"/>
      <dgm:spPr/>
      <dgm:t>
        <a:bodyPr/>
        <a:lstStyle/>
        <a:p>
          <a:pPr rtl="0"/>
          <a:r>
            <a:rPr lang="en-US" sz="2000" dirty="0"/>
            <a:t>Putting the right data on the operator's screen</a:t>
          </a:r>
        </a:p>
      </dgm:t>
    </dgm:pt>
    <dgm:pt modelId="{D6D29B4A-33F2-41E6-8804-190CF94D3BC7}" type="parTrans" cxnId="{54BA59FC-1D03-489D-8920-F967D23891B7}">
      <dgm:prSet/>
      <dgm:spPr/>
      <dgm:t>
        <a:bodyPr/>
        <a:lstStyle/>
        <a:p>
          <a:endParaRPr lang="en-US"/>
        </a:p>
      </dgm:t>
    </dgm:pt>
    <dgm:pt modelId="{30690BCF-7750-4F9E-8BFB-B3BAC0D52F84}" type="sibTrans" cxnId="{54BA59FC-1D03-489D-8920-F967D23891B7}">
      <dgm:prSet/>
      <dgm:spPr/>
      <dgm:t>
        <a:bodyPr/>
        <a:lstStyle/>
        <a:p>
          <a:endParaRPr lang="en-US"/>
        </a:p>
      </dgm:t>
    </dgm:pt>
    <dgm:pt modelId="{2B0E9CE4-7601-48F9-B315-82236BE0D71B}">
      <dgm:prSet custT="1"/>
      <dgm:spPr/>
      <dgm:t>
        <a:bodyPr/>
        <a:lstStyle/>
        <a:p>
          <a:pPr rtl="0"/>
          <a:r>
            <a:rPr lang="en-US" sz="2400" dirty="0"/>
            <a:t>Call center volume forecasting</a:t>
          </a:r>
        </a:p>
      </dgm:t>
    </dgm:pt>
    <dgm:pt modelId="{3ACDBCB3-B2F3-4A36-A8B3-C6DE1BDDCFB4}" type="parTrans" cxnId="{419EFAB7-19D1-461C-BDB6-CB5D07736CA5}">
      <dgm:prSet/>
      <dgm:spPr/>
      <dgm:t>
        <a:bodyPr/>
        <a:lstStyle/>
        <a:p>
          <a:endParaRPr lang="en-US"/>
        </a:p>
      </dgm:t>
    </dgm:pt>
    <dgm:pt modelId="{89903D6D-4519-4CC0-AA92-630C3DDB4813}" type="sibTrans" cxnId="{419EFAB7-19D1-461C-BDB6-CB5D07736CA5}">
      <dgm:prSet/>
      <dgm:spPr/>
      <dgm:t>
        <a:bodyPr/>
        <a:lstStyle/>
        <a:p>
          <a:endParaRPr lang="en-US"/>
        </a:p>
      </dgm:t>
    </dgm:pt>
    <dgm:pt modelId="{0E4932D1-9AF5-4A83-91CC-71D40A41E6E2}">
      <dgm:prSet custT="1"/>
      <dgm:spPr/>
      <dgm:t>
        <a:bodyPr/>
        <a:lstStyle/>
        <a:p>
          <a:pPr rtl="0"/>
          <a:r>
            <a:rPr lang="en-US" sz="2000" dirty="0"/>
            <a:t>Predicting call volume for the purposes of staff rostering</a:t>
          </a:r>
        </a:p>
      </dgm:t>
    </dgm:pt>
    <dgm:pt modelId="{0755E7CF-2FB7-4E99-9BB0-CEB527E4C10F}" type="parTrans" cxnId="{7AE41928-0A98-4AD8-80F3-133C0CF10889}">
      <dgm:prSet/>
      <dgm:spPr/>
      <dgm:t>
        <a:bodyPr/>
        <a:lstStyle/>
        <a:p>
          <a:endParaRPr lang="en-US"/>
        </a:p>
      </dgm:t>
    </dgm:pt>
    <dgm:pt modelId="{3454CC07-7057-4E16-950D-C395C738BF91}" type="sibTrans" cxnId="{7AE41928-0A98-4AD8-80F3-133C0CF10889}">
      <dgm:prSet/>
      <dgm:spPr/>
      <dgm:t>
        <a:bodyPr/>
        <a:lstStyle/>
        <a:p>
          <a:endParaRPr lang="en-US"/>
        </a:p>
      </dgm:t>
    </dgm:pt>
    <dgm:pt modelId="{CEE6E7DE-482C-4B46-8669-4EBB64CBC8AA}" type="pres">
      <dgm:prSet presAssocID="{F92A014E-EDCB-4522-9B4D-D3097EB65AA5}" presName="Name0" presStyleCnt="0">
        <dgm:presLayoutVars>
          <dgm:dir/>
          <dgm:animLvl val="lvl"/>
          <dgm:resizeHandles val="exact"/>
        </dgm:presLayoutVars>
      </dgm:prSet>
      <dgm:spPr/>
    </dgm:pt>
    <dgm:pt modelId="{3850B405-2A8C-48C9-9000-A02EA81E968C}" type="pres">
      <dgm:prSet presAssocID="{C84B637E-345A-4778-9626-A1731FF0643E}" presName="linNode" presStyleCnt="0"/>
      <dgm:spPr/>
    </dgm:pt>
    <dgm:pt modelId="{5A8A5BDE-B5E0-4C5D-858C-D78827EC1A7A}" type="pres">
      <dgm:prSet presAssocID="{C84B637E-345A-4778-9626-A1731FF0643E}" presName="parentText" presStyleLbl="node1" presStyleIdx="0" presStyleCnt="3">
        <dgm:presLayoutVars>
          <dgm:chMax val="1"/>
          <dgm:bulletEnabled val="1"/>
        </dgm:presLayoutVars>
      </dgm:prSet>
      <dgm:spPr/>
    </dgm:pt>
    <dgm:pt modelId="{4FED6A15-A85D-4E95-8591-203BFEA03A1C}" type="pres">
      <dgm:prSet presAssocID="{C84B637E-345A-4778-9626-A1731FF0643E}" presName="descendantText" presStyleLbl="alignAccFollowNode1" presStyleIdx="0" presStyleCnt="3">
        <dgm:presLayoutVars>
          <dgm:bulletEnabled val="1"/>
        </dgm:presLayoutVars>
      </dgm:prSet>
      <dgm:spPr/>
    </dgm:pt>
    <dgm:pt modelId="{557BEB2F-8735-491B-AF92-E63F7E6BE7DA}" type="pres">
      <dgm:prSet presAssocID="{CB28D06B-13CE-4F71-BB15-060C7EAA5978}" presName="sp" presStyleCnt="0"/>
      <dgm:spPr/>
    </dgm:pt>
    <dgm:pt modelId="{1CAD0A28-E499-4067-B20E-E509EF5E4080}" type="pres">
      <dgm:prSet presAssocID="{ACF2EFE7-17A6-4FFB-B33A-7247FAD12737}" presName="linNode" presStyleCnt="0"/>
      <dgm:spPr/>
    </dgm:pt>
    <dgm:pt modelId="{BC8BF2AC-0BEB-4CFD-9E0A-8815000DB7B5}" type="pres">
      <dgm:prSet presAssocID="{ACF2EFE7-17A6-4FFB-B33A-7247FAD12737}" presName="parentText" presStyleLbl="node1" presStyleIdx="1" presStyleCnt="3">
        <dgm:presLayoutVars>
          <dgm:chMax val="1"/>
          <dgm:bulletEnabled val="1"/>
        </dgm:presLayoutVars>
      </dgm:prSet>
      <dgm:spPr/>
    </dgm:pt>
    <dgm:pt modelId="{50A97907-7E13-46D3-9443-C2481BD82A30}" type="pres">
      <dgm:prSet presAssocID="{ACF2EFE7-17A6-4FFB-B33A-7247FAD12737}" presName="descendantText" presStyleLbl="alignAccFollowNode1" presStyleIdx="1" presStyleCnt="3">
        <dgm:presLayoutVars>
          <dgm:bulletEnabled val="1"/>
        </dgm:presLayoutVars>
      </dgm:prSet>
      <dgm:spPr/>
    </dgm:pt>
    <dgm:pt modelId="{2E02132E-629C-408D-AA19-6626C6B6EE09}" type="pres">
      <dgm:prSet presAssocID="{5AA677B9-549A-4411-8A74-9DF76CF98783}" presName="sp" presStyleCnt="0"/>
      <dgm:spPr/>
    </dgm:pt>
    <dgm:pt modelId="{B3BF12B7-63FC-488A-8792-5E7124ABDA17}" type="pres">
      <dgm:prSet presAssocID="{2B0E9CE4-7601-48F9-B315-82236BE0D71B}" presName="linNode" presStyleCnt="0"/>
      <dgm:spPr/>
    </dgm:pt>
    <dgm:pt modelId="{A2578471-2C9C-4D72-B080-959911EA6FAF}" type="pres">
      <dgm:prSet presAssocID="{2B0E9CE4-7601-48F9-B315-82236BE0D71B}" presName="parentText" presStyleLbl="node1" presStyleIdx="2" presStyleCnt="3">
        <dgm:presLayoutVars>
          <dgm:chMax val="1"/>
          <dgm:bulletEnabled val="1"/>
        </dgm:presLayoutVars>
      </dgm:prSet>
      <dgm:spPr/>
    </dgm:pt>
    <dgm:pt modelId="{C84725AC-E753-48A0-8AC6-7A2D03CBA365}" type="pres">
      <dgm:prSet presAssocID="{2B0E9CE4-7601-48F9-B315-82236BE0D71B}" presName="descendantText" presStyleLbl="alignAccFollowNode1" presStyleIdx="2" presStyleCnt="3">
        <dgm:presLayoutVars>
          <dgm:bulletEnabled val="1"/>
        </dgm:presLayoutVars>
      </dgm:prSet>
      <dgm:spPr/>
    </dgm:pt>
  </dgm:ptLst>
  <dgm:cxnLst>
    <dgm:cxn modelId="{87DACD00-4636-43BB-8C10-6F7D42A8D9DA}" srcId="{F92A014E-EDCB-4522-9B4D-D3097EB65AA5}" destId="{ACF2EFE7-17A6-4FFB-B33A-7247FAD12737}" srcOrd="1" destOrd="0" parTransId="{E4C2AE7C-00F1-4BA5-BBF7-D5CA05416742}" sibTransId="{5AA677B9-549A-4411-8A74-9DF76CF98783}"/>
    <dgm:cxn modelId="{E593540F-F366-4D4F-ADF9-E63D7B3763DB}" type="presOf" srcId="{A4DFF20F-7DD7-4FCC-9DB4-32629BFD630B}" destId="{50A97907-7E13-46D3-9443-C2481BD82A30}" srcOrd="0" destOrd="0" presId="urn:microsoft.com/office/officeart/2005/8/layout/vList5"/>
    <dgm:cxn modelId="{F4B56C1E-A1FE-4BC9-ADCC-5C8C5B17E48B}" type="presOf" srcId="{ACF2EFE7-17A6-4FFB-B33A-7247FAD12737}" destId="{BC8BF2AC-0BEB-4CFD-9E0A-8815000DB7B5}" srcOrd="0" destOrd="0" presId="urn:microsoft.com/office/officeart/2005/8/layout/vList5"/>
    <dgm:cxn modelId="{7AE41928-0A98-4AD8-80F3-133C0CF10889}" srcId="{2B0E9CE4-7601-48F9-B315-82236BE0D71B}" destId="{0E4932D1-9AF5-4A83-91CC-71D40A41E6E2}" srcOrd="0" destOrd="0" parTransId="{0755E7CF-2FB7-4E99-9BB0-CEB527E4C10F}" sibTransId="{3454CC07-7057-4E16-950D-C395C738BF91}"/>
    <dgm:cxn modelId="{9D28DF30-502B-466A-B1EA-6040186D157B}" type="presOf" srcId="{C84B637E-345A-4778-9626-A1731FF0643E}" destId="{5A8A5BDE-B5E0-4C5D-858C-D78827EC1A7A}" srcOrd="0" destOrd="0" presId="urn:microsoft.com/office/officeart/2005/8/layout/vList5"/>
    <dgm:cxn modelId="{A918F733-29A1-4212-B42B-E4C65135D7CA}" srcId="{F92A014E-EDCB-4522-9B4D-D3097EB65AA5}" destId="{C84B637E-345A-4778-9626-A1731FF0643E}" srcOrd="0" destOrd="0" parTransId="{60AAC74D-30FB-4C91-BC3A-F2C3E40EF252}" sibTransId="{CB28D06B-13CE-4F71-BB15-060C7EAA5978}"/>
    <dgm:cxn modelId="{324A6655-771A-467F-BF23-274B8EF3077B}" type="presOf" srcId="{EC7861D9-50FA-4AE2-911B-A66B83777BD5}" destId="{4FED6A15-A85D-4E95-8591-203BFEA03A1C}" srcOrd="0" destOrd="0" presId="urn:microsoft.com/office/officeart/2005/8/layout/vList5"/>
    <dgm:cxn modelId="{FFA17F82-93E2-46BD-94BC-CEAC8D5B9635}" type="presOf" srcId="{0E4932D1-9AF5-4A83-91CC-71D40A41E6E2}" destId="{C84725AC-E753-48A0-8AC6-7A2D03CBA365}" srcOrd="0" destOrd="0" presId="urn:microsoft.com/office/officeart/2005/8/layout/vList5"/>
    <dgm:cxn modelId="{C96EA995-2E8B-4157-9175-A47B640E4881}" srcId="{C84B637E-345A-4778-9626-A1731FF0643E}" destId="{EC7861D9-50FA-4AE2-911B-A66B83777BD5}" srcOrd="0" destOrd="0" parTransId="{891F261F-CCE2-4D17-A6DA-1409DF98F1BA}" sibTransId="{696B4917-DE6B-4E0B-B4A7-14B68978F6E7}"/>
    <dgm:cxn modelId="{419EFAB7-19D1-461C-BDB6-CB5D07736CA5}" srcId="{F92A014E-EDCB-4522-9B4D-D3097EB65AA5}" destId="{2B0E9CE4-7601-48F9-B315-82236BE0D71B}" srcOrd="2" destOrd="0" parTransId="{3ACDBCB3-B2F3-4A36-A8B3-C6DE1BDDCFB4}" sibTransId="{89903D6D-4519-4CC0-AA92-630C3DDB4813}"/>
    <dgm:cxn modelId="{4D2162D0-6EB6-4B6A-B72A-7987294F0BAB}" type="presOf" srcId="{2B0E9CE4-7601-48F9-B315-82236BE0D71B}" destId="{A2578471-2C9C-4D72-B080-959911EA6FAF}" srcOrd="0" destOrd="0" presId="urn:microsoft.com/office/officeart/2005/8/layout/vList5"/>
    <dgm:cxn modelId="{3716D7DB-DC7F-452B-9874-03B02E766FE7}" type="presOf" srcId="{F92A014E-EDCB-4522-9B4D-D3097EB65AA5}" destId="{CEE6E7DE-482C-4B46-8669-4EBB64CBC8AA}" srcOrd="0" destOrd="0" presId="urn:microsoft.com/office/officeart/2005/8/layout/vList5"/>
    <dgm:cxn modelId="{54BA59FC-1D03-489D-8920-F967D23891B7}" srcId="{ACF2EFE7-17A6-4FFB-B33A-7247FAD12737}" destId="{A4DFF20F-7DD7-4FCC-9DB4-32629BFD630B}" srcOrd="0" destOrd="0" parTransId="{D6D29B4A-33F2-41E6-8804-190CF94D3BC7}" sibTransId="{30690BCF-7750-4F9E-8BFB-B3BAC0D52F84}"/>
    <dgm:cxn modelId="{169CA7F3-FFA5-4E87-BA8C-E5468644E8A7}" type="presParOf" srcId="{CEE6E7DE-482C-4B46-8669-4EBB64CBC8AA}" destId="{3850B405-2A8C-48C9-9000-A02EA81E968C}" srcOrd="0" destOrd="0" presId="urn:microsoft.com/office/officeart/2005/8/layout/vList5"/>
    <dgm:cxn modelId="{4CFC6B0A-1E74-4055-ABF9-EB3B29D39D00}" type="presParOf" srcId="{3850B405-2A8C-48C9-9000-A02EA81E968C}" destId="{5A8A5BDE-B5E0-4C5D-858C-D78827EC1A7A}" srcOrd="0" destOrd="0" presId="urn:microsoft.com/office/officeart/2005/8/layout/vList5"/>
    <dgm:cxn modelId="{8A659452-9734-4DAA-A5B6-407A6D917E0A}" type="presParOf" srcId="{3850B405-2A8C-48C9-9000-A02EA81E968C}" destId="{4FED6A15-A85D-4E95-8591-203BFEA03A1C}" srcOrd="1" destOrd="0" presId="urn:microsoft.com/office/officeart/2005/8/layout/vList5"/>
    <dgm:cxn modelId="{E7BF4461-F446-4F51-9046-E50B76E53BD8}" type="presParOf" srcId="{CEE6E7DE-482C-4B46-8669-4EBB64CBC8AA}" destId="{557BEB2F-8735-491B-AF92-E63F7E6BE7DA}" srcOrd="1" destOrd="0" presId="urn:microsoft.com/office/officeart/2005/8/layout/vList5"/>
    <dgm:cxn modelId="{8D14EEE4-B2CF-4E21-83BF-21FD94095B74}" type="presParOf" srcId="{CEE6E7DE-482C-4B46-8669-4EBB64CBC8AA}" destId="{1CAD0A28-E499-4067-B20E-E509EF5E4080}" srcOrd="2" destOrd="0" presId="urn:microsoft.com/office/officeart/2005/8/layout/vList5"/>
    <dgm:cxn modelId="{E87A26A1-9B8B-41EF-8BAF-EBED4161100D}" type="presParOf" srcId="{1CAD0A28-E499-4067-B20E-E509EF5E4080}" destId="{BC8BF2AC-0BEB-4CFD-9E0A-8815000DB7B5}" srcOrd="0" destOrd="0" presId="urn:microsoft.com/office/officeart/2005/8/layout/vList5"/>
    <dgm:cxn modelId="{C685F736-4B3E-4CAC-8FFA-3CA7256682B4}" type="presParOf" srcId="{1CAD0A28-E499-4067-B20E-E509EF5E4080}" destId="{50A97907-7E13-46D3-9443-C2481BD82A30}" srcOrd="1" destOrd="0" presId="urn:microsoft.com/office/officeart/2005/8/layout/vList5"/>
    <dgm:cxn modelId="{C2505161-4D93-46C6-9439-25DFAF27B128}" type="presParOf" srcId="{CEE6E7DE-482C-4B46-8669-4EBB64CBC8AA}" destId="{2E02132E-629C-408D-AA19-6626C6B6EE09}" srcOrd="3" destOrd="0" presId="urn:microsoft.com/office/officeart/2005/8/layout/vList5"/>
    <dgm:cxn modelId="{C2EABC48-1A29-4784-AE32-786BE105342C}" type="presParOf" srcId="{CEE6E7DE-482C-4B46-8669-4EBB64CBC8AA}" destId="{B3BF12B7-63FC-488A-8792-5E7124ABDA17}" srcOrd="4" destOrd="0" presId="urn:microsoft.com/office/officeart/2005/8/layout/vList5"/>
    <dgm:cxn modelId="{11B40EE7-2070-46A1-9380-225396434542}" type="presParOf" srcId="{B3BF12B7-63FC-488A-8792-5E7124ABDA17}" destId="{A2578471-2C9C-4D72-B080-959911EA6FAF}" srcOrd="0" destOrd="0" presId="urn:microsoft.com/office/officeart/2005/8/layout/vList5"/>
    <dgm:cxn modelId="{2A435892-FBA0-4BF7-8C5C-9EB814C6EE05}" type="presParOf" srcId="{B3BF12B7-63FC-488A-8792-5E7124ABDA17}" destId="{C84725AC-E753-48A0-8AC6-7A2D03CBA36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FCD0C2-CC5E-4FDA-A8F5-6BF6B68B0B69}"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47D2C649-00D0-4927-94F7-3AFEB6C0F132}">
      <dgm:prSet custT="1"/>
      <dgm:spPr/>
      <dgm:t>
        <a:bodyPr/>
        <a:lstStyle/>
        <a:p>
          <a:pPr rtl="0"/>
          <a:r>
            <a:rPr lang="en-US" sz="1800" dirty="0"/>
            <a:t>Resume screening</a:t>
          </a:r>
        </a:p>
      </dgm:t>
    </dgm:pt>
    <dgm:pt modelId="{56C34B3C-9C6B-4278-A344-01EE07029492}" type="parTrans" cxnId="{7B8A86B3-73A4-4F7D-B8F4-850691880AB7}">
      <dgm:prSet/>
      <dgm:spPr/>
      <dgm:t>
        <a:bodyPr/>
        <a:lstStyle/>
        <a:p>
          <a:endParaRPr lang="en-US"/>
        </a:p>
      </dgm:t>
    </dgm:pt>
    <dgm:pt modelId="{3459B41D-6BCA-47DC-9688-42876A3D7C5D}" type="sibTrans" cxnId="{7B8A86B3-73A4-4F7D-B8F4-850691880AB7}">
      <dgm:prSet/>
      <dgm:spPr/>
      <dgm:t>
        <a:bodyPr/>
        <a:lstStyle/>
        <a:p>
          <a:endParaRPr lang="en-US"/>
        </a:p>
      </dgm:t>
    </dgm:pt>
    <dgm:pt modelId="{C924B6AC-0D5A-42EB-827C-1CECDA1DB040}">
      <dgm:prSet custT="1"/>
      <dgm:spPr/>
      <dgm:t>
        <a:bodyPr/>
        <a:lstStyle/>
        <a:p>
          <a:pPr rtl="0"/>
          <a:r>
            <a:rPr lang="en-US" sz="1800" dirty="0"/>
            <a:t>Scores resumes based on the outcomes of past job interviews and hires</a:t>
          </a:r>
        </a:p>
      </dgm:t>
    </dgm:pt>
    <dgm:pt modelId="{7B716478-C72E-4461-B333-026940CC340D}" type="parTrans" cxnId="{40EF50BC-36EA-4B15-AF14-F501532A1765}">
      <dgm:prSet/>
      <dgm:spPr/>
      <dgm:t>
        <a:bodyPr/>
        <a:lstStyle/>
        <a:p>
          <a:endParaRPr lang="en-US"/>
        </a:p>
      </dgm:t>
    </dgm:pt>
    <dgm:pt modelId="{19DEBB27-F87C-4B3D-AA50-352CCFE404BB}" type="sibTrans" cxnId="{40EF50BC-36EA-4B15-AF14-F501532A1765}">
      <dgm:prSet/>
      <dgm:spPr/>
      <dgm:t>
        <a:bodyPr/>
        <a:lstStyle/>
        <a:p>
          <a:endParaRPr lang="en-US"/>
        </a:p>
      </dgm:t>
    </dgm:pt>
    <dgm:pt modelId="{A557741D-90FF-4B0A-860D-5CEE917766F1}">
      <dgm:prSet custT="1"/>
      <dgm:spPr/>
      <dgm:t>
        <a:bodyPr/>
        <a:lstStyle/>
        <a:p>
          <a:pPr rtl="0"/>
          <a:r>
            <a:rPr lang="en-US" sz="1800" dirty="0"/>
            <a:t>Employee churn</a:t>
          </a:r>
        </a:p>
      </dgm:t>
    </dgm:pt>
    <dgm:pt modelId="{E9BB302A-6342-41EB-8F5A-62A7DF624BF0}" type="parTrans" cxnId="{03FB089A-5AC5-417A-8822-3DADDA6048BD}">
      <dgm:prSet/>
      <dgm:spPr/>
      <dgm:t>
        <a:bodyPr/>
        <a:lstStyle/>
        <a:p>
          <a:endParaRPr lang="en-US"/>
        </a:p>
      </dgm:t>
    </dgm:pt>
    <dgm:pt modelId="{646598A0-2638-4D53-97C4-311B79607337}" type="sibTrans" cxnId="{03FB089A-5AC5-417A-8822-3DADDA6048BD}">
      <dgm:prSet/>
      <dgm:spPr/>
      <dgm:t>
        <a:bodyPr/>
        <a:lstStyle/>
        <a:p>
          <a:endParaRPr lang="en-US"/>
        </a:p>
      </dgm:t>
    </dgm:pt>
    <dgm:pt modelId="{025A22C3-F903-4871-B8D7-0BE952EB1EFE}">
      <dgm:prSet custT="1"/>
      <dgm:spPr/>
      <dgm:t>
        <a:bodyPr/>
        <a:lstStyle/>
        <a:p>
          <a:pPr rtl="0"/>
          <a:r>
            <a:rPr lang="en-US" sz="1800" dirty="0"/>
            <a:t>Predicts which employees are most likely to leave</a:t>
          </a:r>
        </a:p>
      </dgm:t>
    </dgm:pt>
    <dgm:pt modelId="{96C63E37-92F4-4A58-A7C9-CF41C2CAD0D1}" type="parTrans" cxnId="{CC9BAD12-E3A2-4AFC-9D1C-66D8854E19EE}">
      <dgm:prSet/>
      <dgm:spPr/>
      <dgm:t>
        <a:bodyPr/>
        <a:lstStyle/>
        <a:p>
          <a:endParaRPr lang="en-US"/>
        </a:p>
      </dgm:t>
    </dgm:pt>
    <dgm:pt modelId="{3821300E-2742-482D-855E-9AA37B665E67}" type="sibTrans" cxnId="{CC9BAD12-E3A2-4AFC-9D1C-66D8854E19EE}">
      <dgm:prSet/>
      <dgm:spPr/>
      <dgm:t>
        <a:bodyPr/>
        <a:lstStyle/>
        <a:p>
          <a:endParaRPr lang="en-US"/>
        </a:p>
      </dgm:t>
    </dgm:pt>
    <dgm:pt modelId="{E1CA5164-2516-42CA-BE5A-ACCF0AF04050}">
      <dgm:prSet custT="1"/>
      <dgm:spPr/>
      <dgm:t>
        <a:bodyPr/>
        <a:lstStyle/>
        <a:p>
          <a:pPr rtl="0"/>
          <a:r>
            <a:rPr lang="en-US" sz="1800"/>
            <a:t>Training recommendation</a:t>
          </a:r>
        </a:p>
      </dgm:t>
    </dgm:pt>
    <dgm:pt modelId="{B2EE0B4F-AE1B-46D6-A13C-09CF7B288499}" type="parTrans" cxnId="{D5279A93-D8DD-47C0-B20C-E127D86063F1}">
      <dgm:prSet/>
      <dgm:spPr/>
      <dgm:t>
        <a:bodyPr/>
        <a:lstStyle/>
        <a:p>
          <a:endParaRPr lang="en-US"/>
        </a:p>
      </dgm:t>
    </dgm:pt>
    <dgm:pt modelId="{FA4C9A54-F3C5-40E7-A392-525BFEFA72CD}" type="sibTrans" cxnId="{D5279A93-D8DD-47C0-B20C-E127D86063F1}">
      <dgm:prSet/>
      <dgm:spPr/>
      <dgm:t>
        <a:bodyPr/>
        <a:lstStyle/>
        <a:p>
          <a:endParaRPr lang="en-US"/>
        </a:p>
      </dgm:t>
    </dgm:pt>
    <dgm:pt modelId="{2E64A90D-2744-4B42-A11E-770C9A9CFC2F}">
      <dgm:prSet custT="1"/>
      <dgm:spPr/>
      <dgm:t>
        <a:bodyPr/>
        <a:lstStyle/>
        <a:p>
          <a:pPr rtl="0"/>
          <a:r>
            <a:rPr lang="en-US" sz="1800" dirty="0"/>
            <a:t>Recommends specific training based of performance review data</a:t>
          </a:r>
        </a:p>
      </dgm:t>
    </dgm:pt>
    <dgm:pt modelId="{AC1A7E65-E891-41F5-B0C3-C02D47C4EAA0}" type="parTrans" cxnId="{6DADEE8C-A20F-4DF8-ACDF-8C68FDB54143}">
      <dgm:prSet/>
      <dgm:spPr/>
      <dgm:t>
        <a:bodyPr/>
        <a:lstStyle/>
        <a:p>
          <a:endParaRPr lang="en-US"/>
        </a:p>
      </dgm:t>
    </dgm:pt>
    <dgm:pt modelId="{346EDED3-863D-4D09-9A3B-6A1753023280}" type="sibTrans" cxnId="{6DADEE8C-A20F-4DF8-ACDF-8C68FDB54143}">
      <dgm:prSet/>
      <dgm:spPr/>
      <dgm:t>
        <a:bodyPr/>
        <a:lstStyle/>
        <a:p>
          <a:endParaRPr lang="en-US"/>
        </a:p>
      </dgm:t>
    </dgm:pt>
    <dgm:pt modelId="{FDED92C8-F119-491D-B29B-4BF60693E45C}">
      <dgm:prSet custT="1"/>
      <dgm:spPr/>
      <dgm:t>
        <a:bodyPr/>
        <a:lstStyle/>
        <a:p>
          <a:pPr rtl="0"/>
          <a:r>
            <a:rPr lang="en-US" sz="1800"/>
            <a:t>Talent management</a:t>
          </a:r>
        </a:p>
      </dgm:t>
    </dgm:pt>
    <dgm:pt modelId="{79B073B4-2F05-4F9F-A8C7-80872AFCBF16}" type="parTrans" cxnId="{671E7D43-CBBB-43F8-B1EF-B108D7299509}">
      <dgm:prSet/>
      <dgm:spPr/>
      <dgm:t>
        <a:bodyPr/>
        <a:lstStyle/>
        <a:p>
          <a:endParaRPr lang="en-US"/>
        </a:p>
      </dgm:t>
    </dgm:pt>
    <dgm:pt modelId="{9DE7BB4B-7964-4EDB-AEE4-8DF2775CDF03}" type="sibTrans" cxnId="{671E7D43-CBBB-43F8-B1EF-B108D7299509}">
      <dgm:prSet/>
      <dgm:spPr/>
      <dgm:t>
        <a:bodyPr/>
        <a:lstStyle/>
        <a:p>
          <a:endParaRPr lang="en-US"/>
        </a:p>
      </dgm:t>
    </dgm:pt>
    <dgm:pt modelId="{03C97C49-BB01-41D7-8679-ED646494731D}">
      <dgm:prSet custT="1"/>
      <dgm:spPr/>
      <dgm:t>
        <a:bodyPr/>
        <a:lstStyle/>
        <a:p>
          <a:pPr rtl="0"/>
          <a:r>
            <a:rPr lang="en-US" sz="1800" dirty="0"/>
            <a:t>Looking at objective measures of employee success</a:t>
          </a:r>
        </a:p>
      </dgm:t>
    </dgm:pt>
    <dgm:pt modelId="{B9652C22-5A86-48FB-B871-45546B77BC7C}" type="parTrans" cxnId="{10EF5E71-FCBA-49F2-B650-96102B2361FA}">
      <dgm:prSet/>
      <dgm:spPr/>
      <dgm:t>
        <a:bodyPr/>
        <a:lstStyle/>
        <a:p>
          <a:endParaRPr lang="en-US"/>
        </a:p>
      </dgm:t>
    </dgm:pt>
    <dgm:pt modelId="{56B2EADE-E18E-4C17-912A-8D2CE7B1E237}" type="sibTrans" cxnId="{10EF5E71-FCBA-49F2-B650-96102B2361FA}">
      <dgm:prSet/>
      <dgm:spPr/>
      <dgm:t>
        <a:bodyPr/>
        <a:lstStyle/>
        <a:p>
          <a:endParaRPr lang="en-US"/>
        </a:p>
      </dgm:t>
    </dgm:pt>
    <dgm:pt modelId="{227E428F-FC4C-4311-B092-70BF71A71AD8}" type="pres">
      <dgm:prSet presAssocID="{40FCD0C2-CC5E-4FDA-A8F5-6BF6B68B0B69}" presName="Name0" presStyleCnt="0">
        <dgm:presLayoutVars>
          <dgm:dir/>
          <dgm:animLvl val="lvl"/>
          <dgm:resizeHandles val="exact"/>
        </dgm:presLayoutVars>
      </dgm:prSet>
      <dgm:spPr/>
    </dgm:pt>
    <dgm:pt modelId="{3356C945-7AFE-4E82-B673-704115E9A12A}" type="pres">
      <dgm:prSet presAssocID="{47D2C649-00D0-4927-94F7-3AFEB6C0F132}" presName="linNode" presStyleCnt="0"/>
      <dgm:spPr/>
    </dgm:pt>
    <dgm:pt modelId="{6568F089-9F8A-4E29-B759-A65EFFABFF8B}" type="pres">
      <dgm:prSet presAssocID="{47D2C649-00D0-4927-94F7-3AFEB6C0F132}" presName="parentText" presStyleLbl="node1" presStyleIdx="0" presStyleCnt="4" custLinFactNeighborX="77" custLinFactNeighborY="-2712">
        <dgm:presLayoutVars>
          <dgm:chMax val="1"/>
          <dgm:bulletEnabled val="1"/>
        </dgm:presLayoutVars>
      </dgm:prSet>
      <dgm:spPr/>
    </dgm:pt>
    <dgm:pt modelId="{C244023B-1985-45AC-AFFC-3C75870ABB5B}" type="pres">
      <dgm:prSet presAssocID="{47D2C649-00D0-4927-94F7-3AFEB6C0F132}" presName="descendantText" presStyleLbl="alignAccFollowNode1" presStyleIdx="0" presStyleCnt="4">
        <dgm:presLayoutVars>
          <dgm:bulletEnabled val="1"/>
        </dgm:presLayoutVars>
      </dgm:prSet>
      <dgm:spPr/>
    </dgm:pt>
    <dgm:pt modelId="{E657D0CF-05D0-4AC6-A7D8-801096E077E6}" type="pres">
      <dgm:prSet presAssocID="{3459B41D-6BCA-47DC-9688-42876A3D7C5D}" presName="sp" presStyleCnt="0"/>
      <dgm:spPr/>
    </dgm:pt>
    <dgm:pt modelId="{3F60D563-B0B6-4F33-B373-0BB4C99D4F84}" type="pres">
      <dgm:prSet presAssocID="{A557741D-90FF-4B0A-860D-5CEE917766F1}" presName="linNode" presStyleCnt="0"/>
      <dgm:spPr/>
    </dgm:pt>
    <dgm:pt modelId="{A4892FC7-36DA-409E-A68B-B4DF40C3600B}" type="pres">
      <dgm:prSet presAssocID="{A557741D-90FF-4B0A-860D-5CEE917766F1}" presName="parentText" presStyleLbl="node1" presStyleIdx="1" presStyleCnt="4">
        <dgm:presLayoutVars>
          <dgm:chMax val="1"/>
          <dgm:bulletEnabled val="1"/>
        </dgm:presLayoutVars>
      </dgm:prSet>
      <dgm:spPr/>
    </dgm:pt>
    <dgm:pt modelId="{8EC69553-3FD2-4788-B197-1B6F51B1FD48}" type="pres">
      <dgm:prSet presAssocID="{A557741D-90FF-4B0A-860D-5CEE917766F1}" presName="descendantText" presStyleLbl="alignAccFollowNode1" presStyleIdx="1" presStyleCnt="4">
        <dgm:presLayoutVars>
          <dgm:bulletEnabled val="1"/>
        </dgm:presLayoutVars>
      </dgm:prSet>
      <dgm:spPr/>
    </dgm:pt>
    <dgm:pt modelId="{95C5B9A5-9F13-4628-863E-AE08B59698AC}" type="pres">
      <dgm:prSet presAssocID="{646598A0-2638-4D53-97C4-311B79607337}" presName="sp" presStyleCnt="0"/>
      <dgm:spPr/>
    </dgm:pt>
    <dgm:pt modelId="{0B66B251-2A39-48A5-813C-2BC30DD8133C}" type="pres">
      <dgm:prSet presAssocID="{E1CA5164-2516-42CA-BE5A-ACCF0AF04050}" presName="linNode" presStyleCnt="0"/>
      <dgm:spPr/>
    </dgm:pt>
    <dgm:pt modelId="{A3B35A68-9FFC-4E06-865C-CB7A6F94946D}" type="pres">
      <dgm:prSet presAssocID="{E1CA5164-2516-42CA-BE5A-ACCF0AF04050}" presName="parentText" presStyleLbl="node1" presStyleIdx="2" presStyleCnt="4">
        <dgm:presLayoutVars>
          <dgm:chMax val="1"/>
          <dgm:bulletEnabled val="1"/>
        </dgm:presLayoutVars>
      </dgm:prSet>
      <dgm:spPr/>
    </dgm:pt>
    <dgm:pt modelId="{46535635-D0FF-4708-A527-DA54F8AF4C52}" type="pres">
      <dgm:prSet presAssocID="{E1CA5164-2516-42CA-BE5A-ACCF0AF04050}" presName="descendantText" presStyleLbl="alignAccFollowNode1" presStyleIdx="2" presStyleCnt="4">
        <dgm:presLayoutVars>
          <dgm:bulletEnabled val="1"/>
        </dgm:presLayoutVars>
      </dgm:prSet>
      <dgm:spPr/>
    </dgm:pt>
    <dgm:pt modelId="{E7DDFEFB-B3EF-4B08-975D-30A5B9B3F35A}" type="pres">
      <dgm:prSet presAssocID="{FA4C9A54-F3C5-40E7-A392-525BFEFA72CD}" presName="sp" presStyleCnt="0"/>
      <dgm:spPr/>
    </dgm:pt>
    <dgm:pt modelId="{E98D2266-7B69-4C48-BE4F-C17E54A0600D}" type="pres">
      <dgm:prSet presAssocID="{FDED92C8-F119-491D-B29B-4BF60693E45C}" presName="linNode" presStyleCnt="0"/>
      <dgm:spPr/>
    </dgm:pt>
    <dgm:pt modelId="{56334A8E-30E2-4D8A-B756-E5B012D4EA3B}" type="pres">
      <dgm:prSet presAssocID="{FDED92C8-F119-491D-B29B-4BF60693E45C}" presName="parentText" presStyleLbl="node1" presStyleIdx="3" presStyleCnt="4">
        <dgm:presLayoutVars>
          <dgm:chMax val="1"/>
          <dgm:bulletEnabled val="1"/>
        </dgm:presLayoutVars>
      </dgm:prSet>
      <dgm:spPr/>
    </dgm:pt>
    <dgm:pt modelId="{EC6ECEBC-9849-421B-A6EF-B4F5D027DC32}" type="pres">
      <dgm:prSet presAssocID="{FDED92C8-F119-491D-B29B-4BF60693E45C}" presName="descendantText" presStyleLbl="alignAccFollowNode1" presStyleIdx="3" presStyleCnt="4">
        <dgm:presLayoutVars>
          <dgm:bulletEnabled val="1"/>
        </dgm:presLayoutVars>
      </dgm:prSet>
      <dgm:spPr/>
    </dgm:pt>
  </dgm:ptLst>
  <dgm:cxnLst>
    <dgm:cxn modelId="{63526806-CB41-4554-9018-3F7E126D59DB}" type="presOf" srcId="{A557741D-90FF-4B0A-860D-5CEE917766F1}" destId="{A4892FC7-36DA-409E-A68B-B4DF40C3600B}" srcOrd="0" destOrd="0" presId="urn:microsoft.com/office/officeart/2005/8/layout/vList5"/>
    <dgm:cxn modelId="{CC9BAD12-E3A2-4AFC-9D1C-66D8854E19EE}" srcId="{A557741D-90FF-4B0A-860D-5CEE917766F1}" destId="{025A22C3-F903-4871-B8D7-0BE952EB1EFE}" srcOrd="0" destOrd="0" parTransId="{96C63E37-92F4-4A58-A7C9-CF41C2CAD0D1}" sibTransId="{3821300E-2742-482D-855E-9AA37B665E67}"/>
    <dgm:cxn modelId="{54BD4522-C024-477F-8D36-BBDD428CC3D6}" type="presOf" srcId="{C924B6AC-0D5A-42EB-827C-1CECDA1DB040}" destId="{C244023B-1985-45AC-AFFC-3C75870ABB5B}" srcOrd="0" destOrd="0" presId="urn:microsoft.com/office/officeart/2005/8/layout/vList5"/>
    <dgm:cxn modelId="{2AF9E43B-61BF-4878-855D-10D2B8BBB97D}" type="presOf" srcId="{47D2C649-00D0-4927-94F7-3AFEB6C0F132}" destId="{6568F089-9F8A-4E29-B759-A65EFFABFF8B}" srcOrd="0" destOrd="0" presId="urn:microsoft.com/office/officeart/2005/8/layout/vList5"/>
    <dgm:cxn modelId="{671E7D43-CBBB-43F8-B1EF-B108D7299509}" srcId="{40FCD0C2-CC5E-4FDA-A8F5-6BF6B68B0B69}" destId="{FDED92C8-F119-491D-B29B-4BF60693E45C}" srcOrd="3" destOrd="0" parTransId="{79B073B4-2F05-4F9F-A8C7-80872AFCBF16}" sibTransId="{9DE7BB4B-7964-4EDB-AEE4-8DF2775CDF03}"/>
    <dgm:cxn modelId="{2C38B469-939B-423A-BEA2-51FD500F95B3}" type="presOf" srcId="{E1CA5164-2516-42CA-BE5A-ACCF0AF04050}" destId="{A3B35A68-9FFC-4E06-865C-CB7A6F94946D}" srcOrd="0" destOrd="0" presId="urn:microsoft.com/office/officeart/2005/8/layout/vList5"/>
    <dgm:cxn modelId="{10EF5E71-FCBA-49F2-B650-96102B2361FA}" srcId="{FDED92C8-F119-491D-B29B-4BF60693E45C}" destId="{03C97C49-BB01-41D7-8679-ED646494731D}" srcOrd="0" destOrd="0" parTransId="{B9652C22-5A86-48FB-B871-45546B77BC7C}" sibTransId="{56B2EADE-E18E-4C17-912A-8D2CE7B1E237}"/>
    <dgm:cxn modelId="{6DADEE8C-A20F-4DF8-ACDF-8C68FDB54143}" srcId="{E1CA5164-2516-42CA-BE5A-ACCF0AF04050}" destId="{2E64A90D-2744-4B42-A11E-770C9A9CFC2F}" srcOrd="0" destOrd="0" parTransId="{AC1A7E65-E891-41F5-B0C3-C02D47C4EAA0}" sibTransId="{346EDED3-863D-4D09-9A3B-6A1753023280}"/>
    <dgm:cxn modelId="{D5279A93-D8DD-47C0-B20C-E127D86063F1}" srcId="{40FCD0C2-CC5E-4FDA-A8F5-6BF6B68B0B69}" destId="{E1CA5164-2516-42CA-BE5A-ACCF0AF04050}" srcOrd="2" destOrd="0" parTransId="{B2EE0B4F-AE1B-46D6-A13C-09CF7B288499}" sibTransId="{FA4C9A54-F3C5-40E7-A392-525BFEFA72CD}"/>
    <dgm:cxn modelId="{03FB089A-5AC5-417A-8822-3DADDA6048BD}" srcId="{40FCD0C2-CC5E-4FDA-A8F5-6BF6B68B0B69}" destId="{A557741D-90FF-4B0A-860D-5CEE917766F1}" srcOrd="1" destOrd="0" parTransId="{E9BB302A-6342-41EB-8F5A-62A7DF624BF0}" sibTransId="{646598A0-2638-4D53-97C4-311B79607337}"/>
    <dgm:cxn modelId="{D52E54B2-F9B9-4120-810D-9A0B3F434BA2}" type="presOf" srcId="{025A22C3-F903-4871-B8D7-0BE952EB1EFE}" destId="{8EC69553-3FD2-4788-B197-1B6F51B1FD48}" srcOrd="0" destOrd="0" presId="urn:microsoft.com/office/officeart/2005/8/layout/vList5"/>
    <dgm:cxn modelId="{7B8A86B3-73A4-4F7D-B8F4-850691880AB7}" srcId="{40FCD0C2-CC5E-4FDA-A8F5-6BF6B68B0B69}" destId="{47D2C649-00D0-4927-94F7-3AFEB6C0F132}" srcOrd="0" destOrd="0" parTransId="{56C34B3C-9C6B-4278-A344-01EE07029492}" sibTransId="{3459B41D-6BCA-47DC-9688-42876A3D7C5D}"/>
    <dgm:cxn modelId="{40EF50BC-36EA-4B15-AF14-F501532A1765}" srcId="{47D2C649-00D0-4927-94F7-3AFEB6C0F132}" destId="{C924B6AC-0D5A-42EB-827C-1CECDA1DB040}" srcOrd="0" destOrd="0" parTransId="{7B716478-C72E-4461-B333-026940CC340D}" sibTransId="{19DEBB27-F87C-4B3D-AA50-352CCFE404BB}"/>
    <dgm:cxn modelId="{E7EA2DDF-A46E-4ACB-8485-126DDCCC92FB}" type="presOf" srcId="{03C97C49-BB01-41D7-8679-ED646494731D}" destId="{EC6ECEBC-9849-421B-A6EF-B4F5D027DC32}" srcOrd="0" destOrd="0" presId="urn:microsoft.com/office/officeart/2005/8/layout/vList5"/>
    <dgm:cxn modelId="{FC3F10E6-C5F9-4B4B-9559-04F08BD04504}" type="presOf" srcId="{40FCD0C2-CC5E-4FDA-A8F5-6BF6B68B0B69}" destId="{227E428F-FC4C-4311-B092-70BF71A71AD8}" srcOrd="0" destOrd="0" presId="urn:microsoft.com/office/officeart/2005/8/layout/vList5"/>
    <dgm:cxn modelId="{D94CE9F9-985E-41B6-964E-67D88655FB39}" type="presOf" srcId="{2E64A90D-2744-4B42-A11E-770C9A9CFC2F}" destId="{46535635-D0FF-4708-A527-DA54F8AF4C52}" srcOrd="0" destOrd="0" presId="urn:microsoft.com/office/officeart/2005/8/layout/vList5"/>
    <dgm:cxn modelId="{32EEDFFF-D080-4B46-B78A-F27BD5282D44}" type="presOf" srcId="{FDED92C8-F119-491D-B29B-4BF60693E45C}" destId="{56334A8E-30E2-4D8A-B756-E5B012D4EA3B}" srcOrd="0" destOrd="0" presId="urn:microsoft.com/office/officeart/2005/8/layout/vList5"/>
    <dgm:cxn modelId="{4CF95241-5041-42E8-9B61-6A29850FD6B1}" type="presParOf" srcId="{227E428F-FC4C-4311-B092-70BF71A71AD8}" destId="{3356C945-7AFE-4E82-B673-704115E9A12A}" srcOrd="0" destOrd="0" presId="urn:microsoft.com/office/officeart/2005/8/layout/vList5"/>
    <dgm:cxn modelId="{97ACA7F8-C7BC-4DC6-824F-764E81004C82}" type="presParOf" srcId="{3356C945-7AFE-4E82-B673-704115E9A12A}" destId="{6568F089-9F8A-4E29-B759-A65EFFABFF8B}" srcOrd="0" destOrd="0" presId="urn:microsoft.com/office/officeart/2005/8/layout/vList5"/>
    <dgm:cxn modelId="{3ADBE6E3-4929-4A2A-8CF7-98D1EBEDA91D}" type="presParOf" srcId="{3356C945-7AFE-4E82-B673-704115E9A12A}" destId="{C244023B-1985-45AC-AFFC-3C75870ABB5B}" srcOrd="1" destOrd="0" presId="urn:microsoft.com/office/officeart/2005/8/layout/vList5"/>
    <dgm:cxn modelId="{E9AA4050-FD61-4440-A8BC-048B1644D1D9}" type="presParOf" srcId="{227E428F-FC4C-4311-B092-70BF71A71AD8}" destId="{E657D0CF-05D0-4AC6-A7D8-801096E077E6}" srcOrd="1" destOrd="0" presId="urn:microsoft.com/office/officeart/2005/8/layout/vList5"/>
    <dgm:cxn modelId="{41FD86A4-783C-4C05-B4C9-0BC2524BB2C6}" type="presParOf" srcId="{227E428F-FC4C-4311-B092-70BF71A71AD8}" destId="{3F60D563-B0B6-4F33-B373-0BB4C99D4F84}" srcOrd="2" destOrd="0" presId="urn:microsoft.com/office/officeart/2005/8/layout/vList5"/>
    <dgm:cxn modelId="{B4A2E875-97C4-40EF-9AF2-8C29849D8346}" type="presParOf" srcId="{3F60D563-B0B6-4F33-B373-0BB4C99D4F84}" destId="{A4892FC7-36DA-409E-A68B-B4DF40C3600B}" srcOrd="0" destOrd="0" presId="urn:microsoft.com/office/officeart/2005/8/layout/vList5"/>
    <dgm:cxn modelId="{55C928A6-D42F-4967-8C8D-C15B79774F7A}" type="presParOf" srcId="{3F60D563-B0B6-4F33-B373-0BB4C99D4F84}" destId="{8EC69553-3FD2-4788-B197-1B6F51B1FD48}" srcOrd="1" destOrd="0" presId="urn:microsoft.com/office/officeart/2005/8/layout/vList5"/>
    <dgm:cxn modelId="{69657EA4-424D-4853-A697-56AFF4C1F777}" type="presParOf" srcId="{227E428F-FC4C-4311-B092-70BF71A71AD8}" destId="{95C5B9A5-9F13-4628-863E-AE08B59698AC}" srcOrd="3" destOrd="0" presId="urn:microsoft.com/office/officeart/2005/8/layout/vList5"/>
    <dgm:cxn modelId="{02EBEBED-9C99-444C-BF67-6A607ACDD287}" type="presParOf" srcId="{227E428F-FC4C-4311-B092-70BF71A71AD8}" destId="{0B66B251-2A39-48A5-813C-2BC30DD8133C}" srcOrd="4" destOrd="0" presId="urn:microsoft.com/office/officeart/2005/8/layout/vList5"/>
    <dgm:cxn modelId="{26CB6D3E-447D-4C3D-81B0-CD6C93CF3E83}" type="presParOf" srcId="{0B66B251-2A39-48A5-813C-2BC30DD8133C}" destId="{A3B35A68-9FFC-4E06-865C-CB7A6F94946D}" srcOrd="0" destOrd="0" presId="urn:microsoft.com/office/officeart/2005/8/layout/vList5"/>
    <dgm:cxn modelId="{5EE0C763-E5FB-41EC-A862-7CF2D88420FC}" type="presParOf" srcId="{0B66B251-2A39-48A5-813C-2BC30DD8133C}" destId="{46535635-D0FF-4708-A527-DA54F8AF4C52}" srcOrd="1" destOrd="0" presId="urn:microsoft.com/office/officeart/2005/8/layout/vList5"/>
    <dgm:cxn modelId="{ECAF6A52-936C-4115-B196-991E1475BF2B}" type="presParOf" srcId="{227E428F-FC4C-4311-B092-70BF71A71AD8}" destId="{E7DDFEFB-B3EF-4B08-975D-30A5B9B3F35A}" srcOrd="5" destOrd="0" presId="urn:microsoft.com/office/officeart/2005/8/layout/vList5"/>
    <dgm:cxn modelId="{6A1E46A0-DD78-4D9B-BC09-615D4ACFAA3C}" type="presParOf" srcId="{227E428F-FC4C-4311-B092-70BF71A71AD8}" destId="{E98D2266-7B69-4C48-BE4F-C17E54A0600D}" srcOrd="6" destOrd="0" presId="urn:microsoft.com/office/officeart/2005/8/layout/vList5"/>
    <dgm:cxn modelId="{5E3571A2-F220-4AA8-9BC8-EDC80E81C31E}" type="presParOf" srcId="{E98D2266-7B69-4C48-BE4F-C17E54A0600D}" destId="{56334A8E-30E2-4D8A-B756-E5B012D4EA3B}" srcOrd="0" destOrd="0" presId="urn:microsoft.com/office/officeart/2005/8/layout/vList5"/>
    <dgm:cxn modelId="{8D9899B0-8163-41E8-81FE-57E0ECDFAD80}" type="presParOf" srcId="{E98D2266-7B69-4C48-BE4F-C17E54A0600D}" destId="{EC6ECEBC-9849-421B-A6EF-B4F5D027DC3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3164F24-E993-40DA-9DCC-AF4EE3D0FE1D}"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CFB9C25E-9422-48AF-A746-426BC9067C8E}">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Claims review prioritization</a:t>
          </a:r>
        </a:p>
      </dgm:t>
    </dgm:pt>
    <dgm:pt modelId="{D5916DB7-29DC-4EA4-8BBF-9A25DE123C14}" type="parTrans" cxnId="{78943FBF-BB03-4D42-B984-AE63F67DFC3D}">
      <dgm:prSet/>
      <dgm:spPr/>
      <dgm:t>
        <a:bodyPr/>
        <a:lstStyle/>
        <a:p>
          <a:endParaRPr lang="en-US"/>
        </a:p>
      </dgm:t>
    </dgm:pt>
    <dgm:pt modelId="{CFF5D7C5-8BC4-4F71-8103-726270375A73}" type="sibTrans" cxnId="{78943FBF-BB03-4D42-B984-AE63F67DFC3D}">
      <dgm:prSet/>
      <dgm:spPr/>
      <dgm:t>
        <a:bodyPr/>
        <a:lstStyle/>
        <a:p>
          <a:endParaRPr lang="en-US"/>
        </a:p>
      </dgm:t>
    </dgm:pt>
    <dgm:pt modelId="{5D43F2EC-EA42-4CE8-A308-1AAFC916FEB5}">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Payers picking which claims should be reviewed by manual auditors</a:t>
          </a:r>
        </a:p>
      </dgm:t>
    </dgm:pt>
    <dgm:pt modelId="{6C927636-9AA6-4086-B15D-E5602A4A4104}" type="parTrans" cxnId="{958A5A1A-49B0-4656-A9FA-7ABD53D561A9}">
      <dgm:prSet/>
      <dgm:spPr/>
      <dgm:t>
        <a:bodyPr/>
        <a:lstStyle/>
        <a:p>
          <a:endParaRPr lang="en-US"/>
        </a:p>
      </dgm:t>
    </dgm:pt>
    <dgm:pt modelId="{C29D3E9F-C836-4C63-AD12-B5A08D3AB86F}" type="sibTrans" cxnId="{958A5A1A-49B0-4656-A9FA-7ABD53D561A9}">
      <dgm:prSet/>
      <dgm:spPr/>
      <dgm:t>
        <a:bodyPr/>
        <a:lstStyle/>
        <a:p>
          <a:endParaRPr lang="en-US"/>
        </a:p>
      </dgm:t>
    </dgm:pt>
    <dgm:pt modelId="{249A0575-92B0-4E74-9A23-F69365D3ACB1}">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Medicare &amp; Medicaid fraud</a:t>
          </a:r>
        </a:p>
      </dgm:t>
    </dgm:pt>
    <dgm:pt modelId="{7059EFAB-9E62-44E3-8229-D6BC79471F09}" type="parTrans" cxnId="{9C207315-91D0-48D9-A7FA-F195B1099411}">
      <dgm:prSet/>
      <dgm:spPr/>
      <dgm:t>
        <a:bodyPr/>
        <a:lstStyle/>
        <a:p>
          <a:endParaRPr lang="en-US"/>
        </a:p>
      </dgm:t>
    </dgm:pt>
    <dgm:pt modelId="{1F0AE1A0-84E6-45EC-89D8-D6C3AD573F7D}" type="sibTrans" cxnId="{9C207315-91D0-48D9-A7FA-F195B1099411}">
      <dgm:prSet/>
      <dgm:spPr/>
      <dgm:t>
        <a:bodyPr/>
        <a:lstStyle/>
        <a:p>
          <a:endParaRPr lang="en-US"/>
        </a:p>
      </dgm:t>
    </dgm:pt>
    <dgm:pt modelId="{823A3DAD-AB3C-46BF-BCC9-8AD4396B4F53}">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Tackled at the claims processors</a:t>
          </a:r>
        </a:p>
      </dgm:t>
    </dgm:pt>
    <dgm:pt modelId="{4A2D5AB6-49D2-4CA4-971E-73521B48BB78}" type="parTrans" cxnId="{F97BA6EA-1F22-4E52-99F4-0541D0DF7912}">
      <dgm:prSet/>
      <dgm:spPr/>
      <dgm:t>
        <a:bodyPr/>
        <a:lstStyle/>
        <a:p>
          <a:endParaRPr lang="en-US"/>
        </a:p>
      </dgm:t>
    </dgm:pt>
    <dgm:pt modelId="{356F6A95-3344-4972-87E7-A94B004A5030}" type="sibTrans" cxnId="{F97BA6EA-1F22-4E52-99F4-0541D0DF7912}">
      <dgm:prSet/>
      <dgm:spPr/>
      <dgm:t>
        <a:bodyPr/>
        <a:lstStyle/>
        <a:p>
          <a:endParaRPr lang="en-US"/>
        </a:p>
      </dgm:t>
    </dgm:pt>
    <dgm:pt modelId="{595A8F2F-565D-49CC-BD47-FB9D8F812A88}">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Medical resources allocation</a:t>
          </a:r>
        </a:p>
      </dgm:t>
    </dgm:pt>
    <dgm:pt modelId="{2DB4F89E-E1FA-4F42-94D2-61C632146562}" type="parTrans" cxnId="{FC960969-1FE2-4E11-B6F8-52D648A01A2B}">
      <dgm:prSet/>
      <dgm:spPr/>
      <dgm:t>
        <a:bodyPr/>
        <a:lstStyle/>
        <a:p>
          <a:endParaRPr lang="en-US"/>
        </a:p>
      </dgm:t>
    </dgm:pt>
    <dgm:pt modelId="{DA6677DC-D120-4389-ABBA-26D48A501B7B}" type="sibTrans" cxnId="{FC960969-1FE2-4E11-B6F8-52D648A01A2B}">
      <dgm:prSet/>
      <dgm:spPr/>
      <dgm:t>
        <a:bodyPr/>
        <a:lstStyle/>
        <a:p>
          <a:endParaRPr lang="en-US"/>
        </a:p>
      </dgm:t>
    </dgm:pt>
    <dgm:pt modelId="{FCAA3C87-C36F-49B6-93A1-77A3AB56BCDD}">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Hospital operations management</a:t>
          </a:r>
        </a:p>
      </dgm:t>
    </dgm:pt>
    <dgm:pt modelId="{3BA8FFFD-860D-4293-A13F-1297363A6567}" type="parTrans" cxnId="{15D761EE-41AE-4A9C-823C-4725352D5E0F}">
      <dgm:prSet/>
      <dgm:spPr/>
      <dgm:t>
        <a:bodyPr/>
        <a:lstStyle/>
        <a:p>
          <a:endParaRPr lang="en-US"/>
        </a:p>
      </dgm:t>
    </dgm:pt>
    <dgm:pt modelId="{8796352E-33A4-4958-A097-72C64CC1D5A1}" type="sibTrans" cxnId="{15D761EE-41AE-4A9C-823C-4725352D5E0F}">
      <dgm:prSet/>
      <dgm:spPr/>
      <dgm:t>
        <a:bodyPr/>
        <a:lstStyle/>
        <a:p>
          <a:endParaRPr lang="en-US"/>
        </a:p>
      </dgm:t>
    </dgm:pt>
    <dgm:pt modelId="{480D26C7-725D-4FAC-8EA4-A629199FB8FA}">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Optimize/predict operating theatre &amp; bed occupancy based on initial patient visits</a:t>
          </a:r>
        </a:p>
      </dgm:t>
    </dgm:pt>
    <dgm:pt modelId="{4B69767B-0D33-41B8-A561-46948FEDC0F8}" type="parTrans" cxnId="{936C6770-D1A4-44B5-A9D0-1385830FF403}">
      <dgm:prSet/>
      <dgm:spPr/>
      <dgm:t>
        <a:bodyPr/>
        <a:lstStyle/>
        <a:p>
          <a:endParaRPr lang="en-US"/>
        </a:p>
      </dgm:t>
    </dgm:pt>
    <dgm:pt modelId="{837D942E-639B-45E9-AC5E-D764DDB5D725}" type="sibTrans" cxnId="{936C6770-D1A4-44B5-A9D0-1385830FF403}">
      <dgm:prSet/>
      <dgm:spPr/>
      <dgm:t>
        <a:bodyPr/>
        <a:lstStyle/>
        <a:p>
          <a:endParaRPr lang="en-US"/>
        </a:p>
      </dgm:t>
    </dgm:pt>
    <dgm:pt modelId="{4A56EECE-9DB5-4731-9D52-089E2ABFB473}" type="pres">
      <dgm:prSet presAssocID="{C3164F24-E993-40DA-9DCC-AF4EE3D0FE1D}" presName="Name0" presStyleCnt="0">
        <dgm:presLayoutVars>
          <dgm:dir/>
          <dgm:animLvl val="lvl"/>
          <dgm:resizeHandles val="exact"/>
        </dgm:presLayoutVars>
      </dgm:prSet>
      <dgm:spPr/>
    </dgm:pt>
    <dgm:pt modelId="{E1FF2CA9-3CCF-4AE6-A2F9-138061EC21F3}" type="pres">
      <dgm:prSet presAssocID="{CFB9C25E-9422-48AF-A746-426BC9067C8E}" presName="linNode" presStyleCnt="0"/>
      <dgm:spPr/>
    </dgm:pt>
    <dgm:pt modelId="{32DEE76C-8C3B-4685-B217-1C863523D4EA}" type="pres">
      <dgm:prSet presAssocID="{CFB9C25E-9422-48AF-A746-426BC9067C8E}" presName="parentText" presStyleLbl="node1" presStyleIdx="0" presStyleCnt="3">
        <dgm:presLayoutVars>
          <dgm:chMax val="1"/>
          <dgm:bulletEnabled val="1"/>
        </dgm:presLayoutVars>
      </dgm:prSet>
      <dgm:spPr/>
    </dgm:pt>
    <dgm:pt modelId="{0032CED6-F820-4A86-9185-61C396EA3C55}" type="pres">
      <dgm:prSet presAssocID="{CFB9C25E-9422-48AF-A746-426BC9067C8E}" presName="descendantText" presStyleLbl="alignAccFollowNode1" presStyleIdx="0" presStyleCnt="3">
        <dgm:presLayoutVars>
          <dgm:bulletEnabled val="1"/>
        </dgm:presLayoutVars>
      </dgm:prSet>
      <dgm:spPr/>
    </dgm:pt>
    <dgm:pt modelId="{4D910EA4-0C53-4051-A616-1476B98433C0}" type="pres">
      <dgm:prSet presAssocID="{CFF5D7C5-8BC4-4F71-8103-726270375A73}" presName="sp" presStyleCnt="0"/>
      <dgm:spPr/>
    </dgm:pt>
    <dgm:pt modelId="{8094D0DC-C83A-4883-9D2E-36DB37A9A399}" type="pres">
      <dgm:prSet presAssocID="{249A0575-92B0-4E74-9A23-F69365D3ACB1}" presName="linNode" presStyleCnt="0"/>
      <dgm:spPr/>
    </dgm:pt>
    <dgm:pt modelId="{D33803B1-FC5D-4589-AA25-CC8FBD4389EA}" type="pres">
      <dgm:prSet presAssocID="{249A0575-92B0-4E74-9A23-F69365D3ACB1}" presName="parentText" presStyleLbl="node1" presStyleIdx="1" presStyleCnt="3">
        <dgm:presLayoutVars>
          <dgm:chMax val="1"/>
          <dgm:bulletEnabled val="1"/>
        </dgm:presLayoutVars>
      </dgm:prSet>
      <dgm:spPr/>
    </dgm:pt>
    <dgm:pt modelId="{D35EC081-F26C-4174-AC1A-A77CDF704F73}" type="pres">
      <dgm:prSet presAssocID="{249A0575-92B0-4E74-9A23-F69365D3ACB1}" presName="descendantText" presStyleLbl="alignAccFollowNode1" presStyleIdx="1" presStyleCnt="3">
        <dgm:presLayoutVars>
          <dgm:bulletEnabled val="1"/>
        </dgm:presLayoutVars>
      </dgm:prSet>
      <dgm:spPr/>
    </dgm:pt>
    <dgm:pt modelId="{C1B30059-3A98-4177-929F-998B9E026A19}" type="pres">
      <dgm:prSet presAssocID="{1F0AE1A0-84E6-45EC-89D8-D6C3AD573F7D}" presName="sp" presStyleCnt="0"/>
      <dgm:spPr/>
    </dgm:pt>
    <dgm:pt modelId="{F366D9B4-6A22-4550-A7DC-6A2AB20C2E6D}" type="pres">
      <dgm:prSet presAssocID="{595A8F2F-565D-49CC-BD47-FB9D8F812A88}" presName="linNode" presStyleCnt="0"/>
      <dgm:spPr/>
    </dgm:pt>
    <dgm:pt modelId="{8C252E88-FEB3-4B9F-BCC9-EF9BC9351664}" type="pres">
      <dgm:prSet presAssocID="{595A8F2F-565D-49CC-BD47-FB9D8F812A88}" presName="parentText" presStyleLbl="node1" presStyleIdx="2" presStyleCnt="3">
        <dgm:presLayoutVars>
          <dgm:chMax val="1"/>
          <dgm:bulletEnabled val="1"/>
        </dgm:presLayoutVars>
      </dgm:prSet>
      <dgm:spPr/>
    </dgm:pt>
    <dgm:pt modelId="{49D0AEA4-0036-4E54-A715-AA5196D5CB75}" type="pres">
      <dgm:prSet presAssocID="{595A8F2F-565D-49CC-BD47-FB9D8F812A88}" presName="descendantText" presStyleLbl="alignAccFollowNode1" presStyleIdx="2" presStyleCnt="3">
        <dgm:presLayoutVars>
          <dgm:bulletEnabled val="1"/>
        </dgm:presLayoutVars>
      </dgm:prSet>
      <dgm:spPr/>
    </dgm:pt>
  </dgm:ptLst>
  <dgm:cxnLst>
    <dgm:cxn modelId="{9C207315-91D0-48D9-A7FA-F195B1099411}" srcId="{C3164F24-E993-40DA-9DCC-AF4EE3D0FE1D}" destId="{249A0575-92B0-4E74-9A23-F69365D3ACB1}" srcOrd="1" destOrd="0" parTransId="{7059EFAB-9E62-44E3-8229-D6BC79471F09}" sibTransId="{1F0AE1A0-84E6-45EC-89D8-D6C3AD573F7D}"/>
    <dgm:cxn modelId="{958A5A1A-49B0-4656-A9FA-7ABD53D561A9}" srcId="{CFB9C25E-9422-48AF-A746-426BC9067C8E}" destId="{5D43F2EC-EA42-4CE8-A308-1AAFC916FEB5}" srcOrd="0" destOrd="0" parTransId="{6C927636-9AA6-4086-B15D-E5602A4A4104}" sibTransId="{C29D3E9F-C836-4C63-AD12-B5A08D3AB86F}"/>
    <dgm:cxn modelId="{FAA22221-4009-47FD-99D5-5D9FDD45A15D}" type="presOf" srcId="{480D26C7-725D-4FAC-8EA4-A629199FB8FA}" destId="{49D0AEA4-0036-4E54-A715-AA5196D5CB75}" srcOrd="0" destOrd="1" presId="urn:microsoft.com/office/officeart/2005/8/layout/vList5"/>
    <dgm:cxn modelId="{1D95993F-E284-49F2-8D5D-A70368779B76}" type="presOf" srcId="{823A3DAD-AB3C-46BF-BCC9-8AD4396B4F53}" destId="{D35EC081-F26C-4174-AC1A-A77CDF704F73}" srcOrd="0" destOrd="0" presId="urn:microsoft.com/office/officeart/2005/8/layout/vList5"/>
    <dgm:cxn modelId="{FC960969-1FE2-4E11-B6F8-52D648A01A2B}" srcId="{C3164F24-E993-40DA-9DCC-AF4EE3D0FE1D}" destId="{595A8F2F-565D-49CC-BD47-FB9D8F812A88}" srcOrd="2" destOrd="0" parTransId="{2DB4F89E-E1FA-4F42-94D2-61C632146562}" sibTransId="{DA6677DC-D120-4389-ABBA-26D48A501B7B}"/>
    <dgm:cxn modelId="{6A1D2C4D-64B1-4B55-9A1B-214871891AD0}" type="presOf" srcId="{249A0575-92B0-4E74-9A23-F69365D3ACB1}" destId="{D33803B1-FC5D-4589-AA25-CC8FBD4389EA}" srcOrd="0" destOrd="0" presId="urn:microsoft.com/office/officeart/2005/8/layout/vList5"/>
    <dgm:cxn modelId="{936C6770-D1A4-44B5-A9D0-1385830FF403}" srcId="{595A8F2F-565D-49CC-BD47-FB9D8F812A88}" destId="{480D26C7-725D-4FAC-8EA4-A629199FB8FA}" srcOrd="1" destOrd="0" parTransId="{4B69767B-0D33-41B8-A561-46948FEDC0F8}" sibTransId="{837D942E-639B-45E9-AC5E-D764DDB5D725}"/>
    <dgm:cxn modelId="{E2F3F558-B2C4-47A1-B1F5-78E3FB759D61}" type="presOf" srcId="{5D43F2EC-EA42-4CE8-A308-1AAFC916FEB5}" destId="{0032CED6-F820-4A86-9185-61C396EA3C55}" srcOrd="0" destOrd="0" presId="urn:microsoft.com/office/officeart/2005/8/layout/vList5"/>
    <dgm:cxn modelId="{10370F86-820B-4183-8E16-3B6CFD4F8458}" type="presOf" srcId="{C3164F24-E993-40DA-9DCC-AF4EE3D0FE1D}" destId="{4A56EECE-9DB5-4731-9D52-089E2ABFB473}" srcOrd="0" destOrd="0" presId="urn:microsoft.com/office/officeart/2005/8/layout/vList5"/>
    <dgm:cxn modelId="{179A50AC-14C4-4061-94EC-D2EBAE94117C}" type="presOf" srcId="{595A8F2F-565D-49CC-BD47-FB9D8F812A88}" destId="{8C252E88-FEB3-4B9F-BCC9-EF9BC9351664}" srcOrd="0" destOrd="0" presId="urn:microsoft.com/office/officeart/2005/8/layout/vList5"/>
    <dgm:cxn modelId="{C43058AC-F1C0-481D-926B-99F8420B507C}" type="presOf" srcId="{FCAA3C87-C36F-49B6-93A1-77A3AB56BCDD}" destId="{49D0AEA4-0036-4E54-A715-AA5196D5CB75}" srcOrd="0" destOrd="0" presId="urn:microsoft.com/office/officeart/2005/8/layout/vList5"/>
    <dgm:cxn modelId="{78943FBF-BB03-4D42-B984-AE63F67DFC3D}" srcId="{C3164F24-E993-40DA-9DCC-AF4EE3D0FE1D}" destId="{CFB9C25E-9422-48AF-A746-426BC9067C8E}" srcOrd="0" destOrd="0" parTransId="{D5916DB7-29DC-4EA4-8BBF-9A25DE123C14}" sibTransId="{CFF5D7C5-8BC4-4F71-8103-726270375A73}"/>
    <dgm:cxn modelId="{F97BA6EA-1F22-4E52-99F4-0541D0DF7912}" srcId="{249A0575-92B0-4E74-9A23-F69365D3ACB1}" destId="{823A3DAD-AB3C-46BF-BCC9-8AD4396B4F53}" srcOrd="0" destOrd="0" parTransId="{4A2D5AB6-49D2-4CA4-971E-73521B48BB78}" sibTransId="{356F6A95-3344-4972-87E7-A94B004A5030}"/>
    <dgm:cxn modelId="{15D761EE-41AE-4A9C-823C-4725352D5E0F}" srcId="{595A8F2F-565D-49CC-BD47-FB9D8F812A88}" destId="{FCAA3C87-C36F-49B6-93A1-77A3AB56BCDD}" srcOrd="0" destOrd="0" parTransId="{3BA8FFFD-860D-4293-A13F-1297363A6567}" sibTransId="{8796352E-33A4-4958-A097-72C64CC1D5A1}"/>
    <dgm:cxn modelId="{7A2E20F3-E329-4FE7-8E07-91FCACBEE828}" type="presOf" srcId="{CFB9C25E-9422-48AF-A746-426BC9067C8E}" destId="{32DEE76C-8C3B-4685-B217-1C863523D4EA}" srcOrd="0" destOrd="0" presId="urn:microsoft.com/office/officeart/2005/8/layout/vList5"/>
    <dgm:cxn modelId="{B4C32AC9-B28F-4679-9FE8-1F1A54985012}" type="presParOf" srcId="{4A56EECE-9DB5-4731-9D52-089E2ABFB473}" destId="{E1FF2CA9-3CCF-4AE6-A2F9-138061EC21F3}" srcOrd="0" destOrd="0" presId="urn:microsoft.com/office/officeart/2005/8/layout/vList5"/>
    <dgm:cxn modelId="{ECCC4363-FA60-4CA8-95C2-6C1E5204A12E}" type="presParOf" srcId="{E1FF2CA9-3CCF-4AE6-A2F9-138061EC21F3}" destId="{32DEE76C-8C3B-4685-B217-1C863523D4EA}" srcOrd="0" destOrd="0" presId="urn:microsoft.com/office/officeart/2005/8/layout/vList5"/>
    <dgm:cxn modelId="{FD0E9FC4-75E9-4057-BE18-C1AD44399A43}" type="presParOf" srcId="{E1FF2CA9-3CCF-4AE6-A2F9-138061EC21F3}" destId="{0032CED6-F820-4A86-9185-61C396EA3C55}" srcOrd="1" destOrd="0" presId="urn:microsoft.com/office/officeart/2005/8/layout/vList5"/>
    <dgm:cxn modelId="{C419EAB7-7E0D-4736-886A-D4FF27742B06}" type="presParOf" srcId="{4A56EECE-9DB5-4731-9D52-089E2ABFB473}" destId="{4D910EA4-0C53-4051-A616-1476B98433C0}" srcOrd="1" destOrd="0" presId="urn:microsoft.com/office/officeart/2005/8/layout/vList5"/>
    <dgm:cxn modelId="{A77038BE-7E62-474C-B741-75D008B99E07}" type="presParOf" srcId="{4A56EECE-9DB5-4731-9D52-089E2ABFB473}" destId="{8094D0DC-C83A-4883-9D2E-36DB37A9A399}" srcOrd="2" destOrd="0" presId="urn:microsoft.com/office/officeart/2005/8/layout/vList5"/>
    <dgm:cxn modelId="{9B7D0E9C-38EE-4EE0-825E-931B52A1BE6B}" type="presParOf" srcId="{8094D0DC-C83A-4883-9D2E-36DB37A9A399}" destId="{D33803B1-FC5D-4589-AA25-CC8FBD4389EA}" srcOrd="0" destOrd="0" presId="urn:microsoft.com/office/officeart/2005/8/layout/vList5"/>
    <dgm:cxn modelId="{871CD7A6-7A9F-4575-AD59-66B5B15F2545}" type="presParOf" srcId="{8094D0DC-C83A-4883-9D2E-36DB37A9A399}" destId="{D35EC081-F26C-4174-AC1A-A77CDF704F73}" srcOrd="1" destOrd="0" presId="urn:microsoft.com/office/officeart/2005/8/layout/vList5"/>
    <dgm:cxn modelId="{AA5C78D4-A2C7-4BAC-96CF-0C036552F8EC}" type="presParOf" srcId="{4A56EECE-9DB5-4731-9D52-089E2ABFB473}" destId="{C1B30059-3A98-4177-929F-998B9E026A19}" srcOrd="3" destOrd="0" presId="urn:microsoft.com/office/officeart/2005/8/layout/vList5"/>
    <dgm:cxn modelId="{2367BFE8-DB07-4981-84A0-41BF963D5252}" type="presParOf" srcId="{4A56EECE-9DB5-4731-9D52-089E2ABFB473}" destId="{F366D9B4-6A22-4550-A7DC-6A2AB20C2E6D}" srcOrd="4" destOrd="0" presId="urn:microsoft.com/office/officeart/2005/8/layout/vList5"/>
    <dgm:cxn modelId="{D029CA9B-BEA1-4A32-A0CA-F836C2198A70}" type="presParOf" srcId="{F366D9B4-6A22-4550-A7DC-6A2AB20C2E6D}" destId="{8C252E88-FEB3-4B9F-BCC9-EF9BC9351664}" srcOrd="0" destOrd="0" presId="urn:microsoft.com/office/officeart/2005/8/layout/vList5"/>
    <dgm:cxn modelId="{0503BB72-F71C-41FE-A003-FB13C609BEFB}" type="presParOf" srcId="{F366D9B4-6A22-4550-A7DC-6A2AB20C2E6D}" destId="{49D0AEA4-0036-4E54-A715-AA5196D5CB7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DDC77B-FA9D-4A06-9E69-7EB0AB4713EE}" type="doc">
      <dgm:prSet loTypeId="urn:microsoft.com/office/officeart/2005/8/layout/vList3" loCatId="list" qsTypeId="urn:microsoft.com/office/officeart/2005/8/quickstyle/simple3" qsCatId="simple" csTypeId="urn:microsoft.com/office/officeart/2005/8/colors/colorful4" csCatId="colorful" phldr="1"/>
      <dgm:spPr/>
      <dgm:t>
        <a:bodyPr/>
        <a:lstStyle/>
        <a:p>
          <a:endParaRPr lang="en-US"/>
        </a:p>
      </dgm:t>
    </dgm:pt>
    <dgm:pt modelId="{CA04A4DD-2423-48A3-893B-52247B8F9DB7}">
      <dgm:prSet custT="1"/>
      <dgm:spPr/>
      <dgm:t>
        <a:bodyPr/>
        <a:lstStyle/>
        <a:p>
          <a:r>
            <a:rPr lang="en-US" sz="2000" b="1" i="0" dirty="0"/>
            <a:t>Correlation</a:t>
          </a:r>
          <a:endParaRPr lang="en-US" sz="2000" b="1" dirty="0"/>
        </a:p>
      </dgm:t>
    </dgm:pt>
    <dgm:pt modelId="{63EB3626-88BE-4E5D-ABFD-667CAAF05997}" type="parTrans" cxnId="{C89606A5-3EB3-429E-ACA6-8DCE9F2643FA}">
      <dgm:prSet/>
      <dgm:spPr/>
      <dgm:t>
        <a:bodyPr/>
        <a:lstStyle/>
        <a:p>
          <a:endParaRPr lang="en-US"/>
        </a:p>
      </dgm:t>
    </dgm:pt>
    <dgm:pt modelId="{765C1CCB-8EB2-461F-B486-63731980FC9A}" type="sibTrans" cxnId="{C89606A5-3EB3-429E-ACA6-8DCE9F2643FA}">
      <dgm:prSet/>
      <dgm:spPr/>
      <dgm:t>
        <a:bodyPr/>
        <a:lstStyle/>
        <a:p>
          <a:endParaRPr lang="en-US"/>
        </a:p>
      </dgm:t>
    </dgm:pt>
    <dgm:pt modelId="{EE8FBAE7-86D6-44CF-ACE6-03B554349EDA}">
      <dgm:prSet custT="1"/>
      <dgm:spPr/>
      <dgm:t>
        <a:bodyPr/>
        <a:lstStyle/>
        <a:p>
          <a:r>
            <a:rPr lang="en-US" sz="2000" b="0" i="0"/>
            <a:t>Relationship between variables (X,Y)</a:t>
          </a:r>
          <a:endParaRPr lang="en-US" sz="2000"/>
        </a:p>
      </dgm:t>
    </dgm:pt>
    <dgm:pt modelId="{CEFEE014-3FBE-440D-87A7-C55EC20133EC}" type="parTrans" cxnId="{212974D7-D1AC-4052-B0A7-A8F2E77CAA71}">
      <dgm:prSet/>
      <dgm:spPr/>
      <dgm:t>
        <a:bodyPr/>
        <a:lstStyle/>
        <a:p>
          <a:endParaRPr lang="en-US"/>
        </a:p>
      </dgm:t>
    </dgm:pt>
    <dgm:pt modelId="{0D69488C-ACDE-4491-9481-8430700D354F}" type="sibTrans" cxnId="{212974D7-D1AC-4052-B0A7-A8F2E77CAA71}">
      <dgm:prSet/>
      <dgm:spPr/>
      <dgm:t>
        <a:bodyPr/>
        <a:lstStyle/>
        <a:p>
          <a:endParaRPr lang="en-US"/>
        </a:p>
      </dgm:t>
    </dgm:pt>
    <dgm:pt modelId="{8F7194BE-4AB9-43FA-BEC4-D72BD41887AD}">
      <dgm:prSet custT="1"/>
      <dgm:spPr/>
      <dgm:t>
        <a:bodyPr/>
        <a:lstStyle/>
        <a:p>
          <a:r>
            <a:rPr lang="en-US" sz="2000" b="0" i="0"/>
            <a:t>Variables move together</a:t>
          </a:r>
          <a:endParaRPr lang="en-US" sz="2000"/>
        </a:p>
      </dgm:t>
    </dgm:pt>
    <dgm:pt modelId="{1C7AC152-3AE6-47FE-8338-26D2BFB00801}" type="parTrans" cxnId="{D0E22D6A-26FF-4F55-8E3C-404908C0484F}">
      <dgm:prSet/>
      <dgm:spPr/>
      <dgm:t>
        <a:bodyPr/>
        <a:lstStyle/>
        <a:p>
          <a:endParaRPr lang="en-US"/>
        </a:p>
      </dgm:t>
    </dgm:pt>
    <dgm:pt modelId="{5380FAD1-1D56-4BA3-8204-7F8E28C153DE}" type="sibTrans" cxnId="{D0E22D6A-26FF-4F55-8E3C-404908C0484F}">
      <dgm:prSet/>
      <dgm:spPr/>
      <dgm:t>
        <a:bodyPr/>
        <a:lstStyle/>
        <a:p>
          <a:endParaRPr lang="en-US"/>
        </a:p>
      </dgm:t>
    </dgm:pt>
    <dgm:pt modelId="{447D0BC4-A50D-4B59-8187-578436F7768E}">
      <dgm:prSet custT="1"/>
      <dgm:spPr/>
      <dgm:t>
        <a:bodyPr/>
        <a:lstStyle/>
        <a:p>
          <a:r>
            <a:rPr lang="en-US" sz="2000" b="0" i="0" dirty="0"/>
            <a:t>X, Y can be interchanged</a:t>
          </a:r>
          <a:endParaRPr lang="en-US" sz="2000" dirty="0"/>
        </a:p>
      </dgm:t>
    </dgm:pt>
    <dgm:pt modelId="{2B2C9849-7217-4CA2-BDE7-4E0FC87A67BE}" type="parTrans" cxnId="{8F42D293-B3F1-439D-AF90-2A1254566CAC}">
      <dgm:prSet/>
      <dgm:spPr/>
      <dgm:t>
        <a:bodyPr/>
        <a:lstStyle/>
        <a:p>
          <a:endParaRPr lang="en-US"/>
        </a:p>
      </dgm:t>
    </dgm:pt>
    <dgm:pt modelId="{34140291-123C-4C2F-B484-37EE3A7A9FEC}" type="sibTrans" cxnId="{8F42D293-B3F1-439D-AF90-2A1254566CAC}">
      <dgm:prSet/>
      <dgm:spPr/>
      <dgm:t>
        <a:bodyPr/>
        <a:lstStyle/>
        <a:p>
          <a:endParaRPr lang="en-US"/>
        </a:p>
      </dgm:t>
    </dgm:pt>
    <dgm:pt modelId="{DDAA32C6-3434-40CA-972E-A92645851FD6}">
      <dgm:prSet custT="1"/>
      <dgm:spPr/>
      <dgm:t>
        <a:bodyPr/>
        <a:lstStyle/>
        <a:p>
          <a:r>
            <a:rPr lang="en-US" sz="2000" b="0" i="0" dirty="0"/>
            <a:t>Relation is represented by a point</a:t>
          </a:r>
          <a:endParaRPr lang="en-US" sz="2000" dirty="0"/>
        </a:p>
      </dgm:t>
    </dgm:pt>
    <dgm:pt modelId="{D40C024F-BFF2-48CD-8F37-688022679C35}" type="parTrans" cxnId="{1657A452-38F0-4059-B9B6-7D40F6C46B61}">
      <dgm:prSet/>
      <dgm:spPr/>
      <dgm:t>
        <a:bodyPr/>
        <a:lstStyle/>
        <a:p>
          <a:endParaRPr lang="en-US"/>
        </a:p>
      </dgm:t>
    </dgm:pt>
    <dgm:pt modelId="{BF32C617-3B5F-4990-BF38-0D86CEB658F2}" type="sibTrans" cxnId="{1657A452-38F0-4059-B9B6-7D40F6C46B61}">
      <dgm:prSet/>
      <dgm:spPr/>
      <dgm:t>
        <a:bodyPr/>
        <a:lstStyle/>
        <a:p>
          <a:endParaRPr lang="en-US"/>
        </a:p>
      </dgm:t>
    </dgm:pt>
    <dgm:pt modelId="{02E2C82F-31FB-4ED3-897E-14CAB4BE02EA}">
      <dgm:prSet custT="1"/>
      <dgm:spPr/>
      <dgm:t>
        <a:bodyPr/>
        <a:lstStyle/>
        <a:p>
          <a:r>
            <a:rPr lang="en-US" sz="2000" b="1" i="0" dirty="0"/>
            <a:t>Regression</a:t>
          </a:r>
          <a:endParaRPr lang="en-US" sz="2000" b="1" dirty="0"/>
        </a:p>
      </dgm:t>
    </dgm:pt>
    <dgm:pt modelId="{AC247C92-335D-403B-B66F-DF676C32B210}" type="parTrans" cxnId="{2D79A095-A0A2-45E2-A4A9-6AB2FC1916D7}">
      <dgm:prSet/>
      <dgm:spPr/>
      <dgm:t>
        <a:bodyPr/>
        <a:lstStyle/>
        <a:p>
          <a:endParaRPr lang="en-US"/>
        </a:p>
      </dgm:t>
    </dgm:pt>
    <dgm:pt modelId="{BB9D0693-BC89-4A96-86E9-75BFE304AEF3}" type="sibTrans" cxnId="{2D79A095-A0A2-45E2-A4A9-6AB2FC1916D7}">
      <dgm:prSet/>
      <dgm:spPr/>
      <dgm:t>
        <a:bodyPr/>
        <a:lstStyle/>
        <a:p>
          <a:endParaRPr lang="en-US"/>
        </a:p>
      </dgm:t>
    </dgm:pt>
    <dgm:pt modelId="{9A8C725F-4AF6-4BE9-8356-024DE9634FE4}">
      <dgm:prSet custT="1"/>
      <dgm:spPr/>
      <dgm:t>
        <a:bodyPr/>
        <a:lstStyle/>
        <a:p>
          <a:r>
            <a:rPr lang="en-US" sz="2000" b="0" i="0"/>
            <a:t>One variable affects another (X,Y)</a:t>
          </a:r>
          <a:endParaRPr lang="en-US" sz="2000"/>
        </a:p>
      </dgm:t>
    </dgm:pt>
    <dgm:pt modelId="{82AE73BE-E61B-43A9-B4F1-3F4C52084B40}" type="parTrans" cxnId="{BCB3A015-C1FB-41C9-827A-EFA229118ADE}">
      <dgm:prSet/>
      <dgm:spPr/>
      <dgm:t>
        <a:bodyPr/>
        <a:lstStyle/>
        <a:p>
          <a:endParaRPr lang="en-US"/>
        </a:p>
      </dgm:t>
    </dgm:pt>
    <dgm:pt modelId="{F98C5BCA-3241-4D68-9346-33873963E303}" type="sibTrans" cxnId="{BCB3A015-C1FB-41C9-827A-EFA229118ADE}">
      <dgm:prSet/>
      <dgm:spPr/>
      <dgm:t>
        <a:bodyPr/>
        <a:lstStyle/>
        <a:p>
          <a:endParaRPr lang="en-US"/>
        </a:p>
      </dgm:t>
    </dgm:pt>
    <dgm:pt modelId="{68C5BCE0-6AF2-4CE2-A6B4-D23991B3DAB9}">
      <dgm:prSet custT="1"/>
      <dgm:spPr/>
      <dgm:t>
        <a:bodyPr/>
        <a:lstStyle/>
        <a:p>
          <a:r>
            <a:rPr lang="en-US" sz="2000" b="0" i="0"/>
            <a:t>Cause and effect</a:t>
          </a:r>
          <a:endParaRPr lang="en-US" sz="2000"/>
        </a:p>
      </dgm:t>
    </dgm:pt>
    <dgm:pt modelId="{2464F2B6-15B5-482E-8F8D-84EAFE7C9993}" type="parTrans" cxnId="{BF95D6BE-3AF3-43B8-9418-31CA3ED6ACEF}">
      <dgm:prSet/>
      <dgm:spPr/>
      <dgm:t>
        <a:bodyPr/>
        <a:lstStyle/>
        <a:p>
          <a:endParaRPr lang="en-US"/>
        </a:p>
      </dgm:t>
    </dgm:pt>
    <dgm:pt modelId="{746832C8-8A33-4A29-8938-31FFAB3741B5}" type="sibTrans" cxnId="{BF95D6BE-3AF3-43B8-9418-31CA3ED6ACEF}">
      <dgm:prSet/>
      <dgm:spPr/>
      <dgm:t>
        <a:bodyPr/>
        <a:lstStyle/>
        <a:p>
          <a:endParaRPr lang="en-US"/>
        </a:p>
      </dgm:t>
    </dgm:pt>
    <dgm:pt modelId="{48D2E4FA-AB65-48FF-B164-099223E2FAA1}">
      <dgm:prSet custT="1"/>
      <dgm:spPr/>
      <dgm:t>
        <a:bodyPr/>
        <a:lstStyle/>
        <a:p>
          <a:r>
            <a:rPr lang="en-US" sz="2000" b="0" i="0"/>
            <a:t>X,Y cannot be interchanged</a:t>
          </a:r>
          <a:endParaRPr lang="en-US" sz="2000"/>
        </a:p>
      </dgm:t>
    </dgm:pt>
    <dgm:pt modelId="{5B261F1D-BE46-4607-88A5-196752263C0E}" type="parTrans" cxnId="{48B2F36D-5709-45DC-A348-3F23E102561C}">
      <dgm:prSet/>
      <dgm:spPr/>
      <dgm:t>
        <a:bodyPr/>
        <a:lstStyle/>
        <a:p>
          <a:endParaRPr lang="en-US"/>
        </a:p>
      </dgm:t>
    </dgm:pt>
    <dgm:pt modelId="{851206B4-FB70-4E3C-BE7D-DB20E77E1411}" type="sibTrans" cxnId="{48B2F36D-5709-45DC-A348-3F23E102561C}">
      <dgm:prSet/>
      <dgm:spPr/>
      <dgm:t>
        <a:bodyPr/>
        <a:lstStyle/>
        <a:p>
          <a:endParaRPr lang="en-US"/>
        </a:p>
      </dgm:t>
    </dgm:pt>
    <dgm:pt modelId="{6ABA5361-B3F9-407E-B526-F40E6FB6389A}">
      <dgm:prSet custT="1"/>
      <dgm:spPr/>
      <dgm:t>
        <a:bodyPr/>
        <a:lstStyle/>
        <a:p>
          <a:r>
            <a:rPr lang="en-US" sz="2000" b="0" i="0" dirty="0"/>
            <a:t>Relation is represented by a line</a:t>
          </a:r>
          <a:endParaRPr lang="en-US" sz="2000" dirty="0"/>
        </a:p>
      </dgm:t>
    </dgm:pt>
    <dgm:pt modelId="{C314808D-C250-4424-A33E-2EC99A85626F}" type="parTrans" cxnId="{3F7F6C21-C897-40BA-9068-A3B1013CC3BD}">
      <dgm:prSet/>
      <dgm:spPr/>
      <dgm:t>
        <a:bodyPr/>
        <a:lstStyle/>
        <a:p>
          <a:endParaRPr lang="en-US"/>
        </a:p>
      </dgm:t>
    </dgm:pt>
    <dgm:pt modelId="{B1A1442F-39EB-4191-A8BE-2EE8864EDB56}" type="sibTrans" cxnId="{3F7F6C21-C897-40BA-9068-A3B1013CC3BD}">
      <dgm:prSet/>
      <dgm:spPr/>
      <dgm:t>
        <a:bodyPr/>
        <a:lstStyle/>
        <a:p>
          <a:endParaRPr lang="en-US"/>
        </a:p>
      </dgm:t>
    </dgm:pt>
    <dgm:pt modelId="{08123387-21C3-43DC-92FD-0869F424C486}" type="pres">
      <dgm:prSet presAssocID="{44DDC77B-FA9D-4A06-9E69-7EB0AB4713EE}" presName="linearFlow" presStyleCnt="0">
        <dgm:presLayoutVars>
          <dgm:dir/>
          <dgm:resizeHandles val="exact"/>
        </dgm:presLayoutVars>
      </dgm:prSet>
      <dgm:spPr/>
    </dgm:pt>
    <dgm:pt modelId="{B3874AC2-F254-4297-8F57-84FB0C814BDE}" type="pres">
      <dgm:prSet presAssocID="{CA04A4DD-2423-48A3-893B-52247B8F9DB7}" presName="composite" presStyleCnt="0"/>
      <dgm:spPr/>
    </dgm:pt>
    <dgm:pt modelId="{A95288C9-6531-4A84-AB96-7E2E00835426}" type="pres">
      <dgm:prSet presAssocID="{CA04A4DD-2423-48A3-893B-52247B8F9DB7}" presName="imgShp" presStyleLbl="fgImgPlace1" presStyleIdx="0" presStyleCnt="2" custScaleX="109887" custScaleY="88426" custLinFactNeighborX="-54721" custLinFactNeighborY="-838"/>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pt>
    <dgm:pt modelId="{9E249925-EA94-4955-B185-35E274C65FE1}" type="pres">
      <dgm:prSet presAssocID="{CA04A4DD-2423-48A3-893B-52247B8F9DB7}" presName="txShp" presStyleLbl="node1" presStyleIdx="0" presStyleCnt="2">
        <dgm:presLayoutVars>
          <dgm:bulletEnabled val="1"/>
        </dgm:presLayoutVars>
      </dgm:prSet>
      <dgm:spPr/>
    </dgm:pt>
    <dgm:pt modelId="{3891F394-8742-457B-A04F-05795A13A145}" type="pres">
      <dgm:prSet presAssocID="{765C1CCB-8EB2-461F-B486-63731980FC9A}" presName="spacing" presStyleCnt="0"/>
      <dgm:spPr/>
    </dgm:pt>
    <dgm:pt modelId="{39BB2FCF-AC80-4787-B8D0-F111CDEB3FC9}" type="pres">
      <dgm:prSet presAssocID="{02E2C82F-31FB-4ED3-897E-14CAB4BE02EA}" presName="composite" presStyleCnt="0"/>
      <dgm:spPr/>
    </dgm:pt>
    <dgm:pt modelId="{BC4B5587-6643-4CBF-90F0-04250CABF90A}" type="pres">
      <dgm:prSet presAssocID="{02E2C82F-31FB-4ED3-897E-14CAB4BE02EA}" presName="imgShp" presStyleLbl="fgImgPlace1" presStyleIdx="1" presStyleCnt="2" custScaleX="107677" custScaleY="116565" custLinFactX="-1250" custLinFactNeighborX="-100000" custLinFactNeighborY="1266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7B0B8A0-B770-424C-819A-E1A93117B24D}" type="pres">
      <dgm:prSet presAssocID="{02E2C82F-31FB-4ED3-897E-14CAB4BE02EA}" presName="txShp" presStyleLbl="node1" presStyleIdx="1" presStyleCnt="2">
        <dgm:presLayoutVars>
          <dgm:bulletEnabled val="1"/>
        </dgm:presLayoutVars>
      </dgm:prSet>
      <dgm:spPr/>
    </dgm:pt>
  </dgm:ptLst>
  <dgm:cxnLst>
    <dgm:cxn modelId="{BCB3A015-C1FB-41C9-827A-EFA229118ADE}" srcId="{02E2C82F-31FB-4ED3-897E-14CAB4BE02EA}" destId="{9A8C725F-4AF6-4BE9-8356-024DE9634FE4}" srcOrd="0" destOrd="0" parTransId="{82AE73BE-E61B-43A9-B4F1-3F4C52084B40}" sibTransId="{F98C5BCA-3241-4D68-9346-33873963E303}"/>
    <dgm:cxn modelId="{6D5D991B-7DE0-484B-84DC-359F864F7E12}" type="presOf" srcId="{48D2E4FA-AB65-48FF-B164-099223E2FAA1}" destId="{87B0B8A0-B770-424C-819A-E1A93117B24D}" srcOrd="0" destOrd="3" presId="urn:microsoft.com/office/officeart/2005/8/layout/vList3"/>
    <dgm:cxn modelId="{3F7F6C21-C897-40BA-9068-A3B1013CC3BD}" srcId="{02E2C82F-31FB-4ED3-897E-14CAB4BE02EA}" destId="{6ABA5361-B3F9-407E-B526-F40E6FB6389A}" srcOrd="3" destOrd="0" parTransId="{C314808D-C250-4424-A33E-2EC99A85626F}" sibTransId="{B1A1442F-39EB-4191-A8BE-2EE8864EDB56}"/>
    <dgm:cxn modelId="{D0E22D6A-26FF-4F55-8E3C-404908C0484F}" srcId="{CA04A4DD-2423-48A3-893B-52247B8F9DB7}" destId="{8F7194BE-4AB9-43FA-BEC4-D72BD41887AD}" srcOrd="1" destOrd="0" parTransId="{1C7AC152-3AE6-47FE-8338-26D2BFB00801}" sibTransId="{5380FAD1-1D56-4BA3-8204-7F8E28C153DE}"/>
    <dgm:cxn modelId="{5B2D586D-F0C4-494F-8F8C-16F21DFDB554}" type="presOf" srcId="{8F7194BE-4AB9-43FA-BEC4-D72BD41887AD}" destId="{9E249925-EA94-4955-B185-35E274C65FE1}" srcOrd="0" destOrd="2" presId="urn:microsoft.com/office/officeart/2005/8/layout/vList3"/>
    <dgm:cxn modelId="{48B2F36D-5709-45DC-A348-3F23E102561C}" srcId="{02E2C82F-31FB-4ED3-897E-14CAB4BE02EA}" destId="{48D2E4FA-AB65-48FF-B164-099223E2FAA1}" srcOrd="2" destOrd="0" parTransId="{5B261F1D-BE46-4607-88A5-196752263C0E}" sibTransId="{851206B4-FB70-4E3C-BE7D-DB20E77E1411}"/>
    <dgm:cxn modelId="{7C217351-3FF7-494B-AE7B-EB36A0122CF9}" type="presOf" srcId="{DDAA32C6-3434-40CA-972E-A92645851FD6}" destId="{9E249925-EA94-4955-B185-35E274C65FE1}" srcOrd="0" destOrd="4" presId="urn:microsoft.com/office/officeart/2005/8/layout/vList3"/>
    <dgm:cxn modelId="{1657A452-38F0-4059-B9B6-7D40F6C46B61}" srcId="{CA04A4DD-2423-48A3-893B-52247B8F9DB7}" destId="{DDAA32C6-3434-40CA-972E-A92645851FD6}" srcOrd="3" destOrd="0" parTransId="{D40C024F-BFF2-48CD-8F37-688022679C35}" sibTransId="{BF32C617-3B5F-4990-BF38-0D86CEB658F2}"/>
    <dgm:cxn modelId="{24C5B455-8FE3-4A65-B64F-EB12E960D160}" type="presOf" srcId="{6ABA5361-B3F9-407E-B526-F40E6FB6389A}" destId="{87B0B8A0-B770-424C-819A-E1A93117B24D}" srcOrd="0" destOrd="4" presId="urn:microsoft.com/office/officeart/2005/8/layout/vList3"/>
    <dgm:cxn modelId="{7517E788-0C90-4421-86A4-ED3C1D353549}" type="presOf" srcId="{68C5BCE0-6AF2-4CE2-A6B4-D23991B3DAB9}" destId="{87B0B8A0-B770-424C-819A-E1A93117B24D}" srcOrd="0" destOrd="2" presId="urn:microsoft.com/office/officeart/2005/8/layout/vList3"/>
    <dgm:cxn modelId="{A1D87391-A8A8-41BF-998B-0F15AD8D6F69}" type="presOf" srcId="{CA04A4DD-2423-48A3-893B-52247B8F9DB7}" destId="{9E249925-EA94-4955-B185-35E274C65FE1}" srcOrd="0" destOrd="0" presId="urn:microsoft.com/office/officeart/2005/8/layout/vList3"/>
    <dgm:cxn modelId="{8F42D293-B3F1-439D-AF90-2A1254566CAC}" srcId="{CA04A4DD-2423-48A3-893B-52247B8F9DB7}" destId="{447D0BC4-A50D-4B59-8187-578436F7768E}" srcOrd="2" destOrd="0" parTransId="{2B2C9849-7217-4CA2-BDE7-4E0FC87A67BE}" sibTransId="{34140291-123C-4C2F-B484-37EE3A7A9FEC}"/>
    <dgm:cxn modelId="{2D79A095-A0A2-45E2-A4A9-6AB2FC1916D7}" srcId="{44DDC77B-FA9D-4A06-9E69-7EB0AB4713EE}" destId="{02E2C82F-31FB-4ED3-897E-14CAB4BE02EA}" srcOrd="1" destOrd="0" parTransId="{AC247C92-335D-403B-B66F-DF676C32B210}" sibTransId="{BB9D0693-BC89-4A96-86E9-75BFE304AEF3}"/>
    <dgm:cxn modelId="{1360BD98-A225-452A-B34F-F58A323624E4}" type="presOf" srcId="{447D0BC4-A50D-4B59-8187-578436F7768E}" destId="{9E249925-EA94-4955-B185-35E274C65FE1}" srcOrd="0" destOrd="3" presId="urn:microsoft.com/office/officeart/2005/8/layout/vList3"/>
    <dgm:cxn modelId="{F3AEC89F-B433-4616-8D0B-54FFEDAC041A}" type="presOf" srcId="{02E2C82F-31FB-4ED3-897E-14CAB4BE02EA}" destId="{87B0B8A0-B770-424C-819A-E1A93117B24D}" srcOrd="0" destOrd="0" presId="urn:microsoft.com/office/officeart/2005/8/layout/vList3"/>
    <dgm:cxn modelId="{C89606A5-3EB3-429E-ACA6-8DCE9F2643FA}" srcId="{44DDC77B-FA9D-4A06-9E69-7EB0AB4713EE}" destId="{CA04A4DD-2423-48A3-893B-52247B8F9DB7}" srcOrd="0" destOrd="0" parTransId="{63EB3626-88BE-4E5D-ABFD-667CAAF05997}" sibTransId="{765C1CCB-8EB2-461F-B486-63731980FC9A}"/>
    <dgm:cxn modelId="{BF95D6BE-3AF3-43B8-9418-31CA3ED6ACEF}" srcId="{02E2C82F-31FB-4ED3-897E-14CAB4BE02EA}" destId="{68C5BCE0-6AF2-4CE2-A6B4-D23991B3DAB9}" srcOrd="1" destOrd="0" parTransId="{2464F2B6-15B5-482E-8F8D-84EAFE7C9993}" sibTransId="{746832C8-8A33-4A29-8938-31FFAB3741B5}"/>
    <dgm:cxn modelId="{D042A9D6-FB83-4D73-864E-2D5041489A94}" type="presOf" srcId="{44DDC77B-FA9D-4A06-9E69-7EB0AB4713EE}" destId="{08123387-21C3-43DC-92FD-0869F424C486}" srcOrd="0" destOrd="0" presId="urn:microsoft.com/office/officeart/2005/8/layout/vList3"/>
    <dgm:cxn modelId="{212974D7-D1AC-4052-B0A7-A8F2E77CAA71}" srcId="{CA04A4DD-2423-48A3-893B-52247B8F9DB7}" destId="{EE8FBAE7-86D6-44CF-ACE6-03B554349EDA}" srcOrd="0" destOrd="0" parTransId="{CEFEE014-3FBE-440D-87A7-C55EC20133EC}" sibTransId="{0D69488C-ACDE-4491-9481-8430700D354F}"/>
    <dgm:cxn modelId="{AEC580E4-DB0B-4D06-93FA-DAF0D40854FC}" type="presOf" srcId="{9A8C725F-4AF6-4BE9-8356-024DE9634FE4}" destId="{87B0B8A0-B770-424C-819A-E1A93117B24D}" srcOrd="0" destOrd="1" presId="urn:microsoft.com/office/officeart/2005/8/layout/vList3"/>
    <dgm:cxn modelId="{E6C7E9FE-BDAB-48A5-8220-2EFE95F8877D}" type="presOf" srcId="{EE8FBAE7-86D6-44CF-ACE6-03B554349EDA}" destId="{9E249925-EA94-4955-B185-35E274C65FE1}" srcOrd="0" destOrd="1" presId="urn:microsoft.com/office/officeart/2005/8/layout/vList3"/>
    <dgm:cxn modelId="{15AB9A37-2B1C-448A-BAAA-57D19AF5D9EB}" type="presParOf" srcId="{08123387-21C3-43DC-92FD-0869F424C486}" destId="{B3874AC2-F254-4297-8F57-84FB0C814BDE}" srcOrd="0" destOrd="0" presId="urn:microsoft.com/office/officeart/2005/8/layout/vList3"/>
    <dgm:cxn modelId="{29B51F82-5629-4375-9A7F-232E0BAAD95B}" type="presParOf" srcId="{B3874AC2-F254-4297-8F57-84FB0C814BDE}" destId="{A95288C9-6531-4A84-AB96-7E2E00835426}" srcOrd="0" destOrd="0" presId="urn:microsoft.com/office/officeart/2005/8/layout/vList3"/>
    <dgm:cxn modelId="{EF2D5D6C-A7DC-4140-9454-2E1D939C45E0}" type="presParOf" srcId="{B3874AC2-F254-4297-8F57-84FB0C814BDE}" destId="{9E249925-EA94-4955-B185-35E274C65FE1}" srcOrd="1" destOrd="0" presId="urn:microsoft.com/office/officeart/2005/8/layout/vList3"/>
    <dgm:cxn modelId="{E8B568FD-7D13-4DD0-87A5-DEC4CC412B5F}" type="presParOf" srcId="{08123387-21C3-43DC-92FD-0869F424C486}" destId="{3891F394-8742-457B-A04F-05795A13A145}" srcOrd="1" destOrd="0" presId="urn:microsoft.com/office/officeart/2005/8/layout/vList3"/>
    <dgm:cxn modelId="{F25D5F6E-5E7F-4F5F-8813-C83004A39C7B}" type="presParOf" srcId="{08123387-21C3-43DC-92FD-0869F424C486}" destId="{39BB2FCF-AC80-4787-B8D0-F111CDEB3FC9}" srcOrd="2" destOrd="0" presId="urn:microsoft.com/office/officeart/2005/8/layout/vList3"/>
    <dgm:cxn modelId="{95133C1C-812F-4B5E-8E6A-C449CA243EED}" type="presParOf" srcId="{39BB2FCF-AC80-4787-B8D0-F111CDEB3FC9}" destId="{BC4B5587-6643-4CBF-90F0-04250CABF90A}" srcOrd="0" destOrd="0" presId="urn:microsoft.com/office/officeart/2005/8/layout/vList3"/>
    <dgm:cxn modelId="{6C47E15B-9AD5-4709-8112-B230BD654E80}" type="presParOf" srcId="{39BB2FCF-AC80-4787-B8D0-F111CDEB3FC9}" destId="{87B0B8A0-B770-424C-819A-E1A93117B24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D5C7880-1882-4C16-A475-B1D43D3E01DF}"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D4CC7FE3-AB7A-4D3F-91EC-8BA756F8625C}">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Prescription compliance</a:t>
          </a:r>
        </a:p>
      </dgm:t>
    </dgm:pt>
    <dgm:pt modelId="{669543D9-D99B-4F8C-8F23-C70D4A722A78}" type="parTrans" cxnId="{F63F7BA5-0966-4E08-9324-F228B0DF53CD}">
      <dgm:prSet/>
      <dgm:spPr/>
      <dgm:t>
        <a:bodyPr/>
        <a:lstStyle/>
        <a:p>
          <a:endParaRPr lang="en-US"/>
        </a:p>
      </dgm:t>
    </dgm:pt>
    <dgm:pt modelId="{160109DB-2621-42FF-A1C4-290F0C9C3BA4}" type="sibTrans" cxnId="{F63F7BA5-0966-4E08-9324-F228B0DF53CD}">
      <dgm:prSet/>
      <dgm:spPr/>
      <dgm:t>
        <a:bodyPr/>
        <a:lstStyle/>
        <a:p>
          <a:endParaRPr lang="en-US"/>
        </a:p>
      </dgm:t>
    </dgm:pt>
    <dgm:pt modelId="{92854B35-6191-471E-A5C6-989369D48769}">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Predicting who won't comply with their prescriptions</a:t>
          </a:r>
        </a:p>
      </dgm:t>
    </dgm:pt>
    <dgm:pt modelId="{F3CA6684-4465-4296-98B4-33CFC6975351}" type="parTrans" cxnId="{C3A06A5B-DB6C-4469-9D8E-DB35D2AD8654}">
      <dgm:prSet/>
      <dgm:spPr/>
      <dgm:t>
        <a:bodyPr/>
        <a:lstStyle/>
        <a:p>
          <a:endParaRPr lang="en-US"/>
        </a:p>
      </dgm:t>
    </dgm:pt>
    <dgm:pt modelId="{2A94B50C-6C76-4515-BF04-BD59B44DEE41}" type="sibTrans" cxnId="{C3A06A5B-DB6C-4469-9D8E-DB35D2AD8654}">
      <dgm:prSet/>
      <dgm:spPr/>
      <dgm:t>
        <a:bodyPr/>
        <a:lstStyle/>
        <a:p>
          <a:endParaRPr lang="en-US"/>
        </a:p>
      </dgm:t>
    </dgm:pt>
    <dgm:pt modelId="{6BC869B6-335B-4DF6-9AEF-4B4E61EDE2F4}">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Physician attrition</a:t>
          </a:r>
        </a:p>
      </dgm:t>
    </dgm:pt>
    <dgm:pt modelId="{24993F27-13FD-4455-9280-DC5B79C237BF}" type="parTrans" cxnId="{AB201A1E-297E-4CB7-A6DD-FD6548246255}">
      <dgm:prSet/>
      <dgm:spPr/>
      <dgm:t>
        <a:bodyPr/>
        <a:lstStyle/>
        <a:p>
          <a:endParaRPr lang="en-US"/>
        </a:p>
      </dgm:t>
    </dgm:pt>
    <dgm:pt modelId="{31D92D11-E6DD-41B0-8094-B71C4BE9782B}" type="sibTrans" cxnId="{AB201A1E-297E-4CB7-A6DD-FD6548246255}">
      <dgm:prSet/>
      <dgm:spPr/>
      <dgm:t>
        <a:bodyPr/>
        <a:lstStyle/>
        <a:p>
          <a:endParaRPr lang="en-US"/>
        </a:p>
      </dgm:t>
    </dgm:pt>
    <dgm:pt modelId="{11286D49-9896-433A-961A-D225D9EEBB65}">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Hospitals want to retain Drs who have admitting privileges in multiple hospitals</a:t>
          </a:r>
        </a:p>
      </dgm:t>
    </dgm:pt>
    <dgm:pt modelId="{F22E0F1B-8F93-4D01-8753-6625110DC183}" type="parTrans" cxnId="{92539EBC-55D5-41CD-9844-2D087914C33C}">
      <dgm:prSet/>
      <dgm:spPr/>
      <dgm:t>
        <a:bodyPr/>
        <a:lstStyle/>
        <a:p>
          <a:endParaRPr lang="en-US"/>
        </a:p>
      </dgm:t>
    </dgm:pt>
    <dgm:pt modelId="{C47C3C9E-28E7-4353-900E-72FC8DDB5E96}" type="sibTrans" cxnId="{92539EBC-55D5-41CD-9844-2D087914C33C}">
      <dgm:prSet/>
      <dgm:spPr/>
      <dgm:t>
        <a:bodyPr/>
        <a:lstStyle/>
        <a:p>
          <a:endParaRPr lang="en-US"/>
        </a:p>
      </dgm:t>
    </dgm:pt>
    <dgm:pt modelId="{EC431782-0293-4465-934B-55E383AAA3A9}">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Survival analysis</a:t>
          </a:r>
        </a:p>
      </dgm:t>
    </dgm:pt>
    <dgm:pt modelId="{A10447F3-E60D-4DC4-92C4-7129BC3E5581}" type="parTrans" cxnId="{622F3708-C0CE-491A-BAF3-EFC906B6E7D5}">
      <dgm:prSet/>
      <dgm:spPr/>
      <dgm:t>
        <a:bodyPr/>
        <a:lstStyle/>
        <a:p>
          <a:endParaRPr lang="en-US"/>
        </a:p>
      </dgm:t>
    </dgm:pt>
    <dgm:pt modelId="{9AA7913E-F981-4D86-B5A7-70AFB98551AC}" type="sibTrans" cxnId="{622F3708-C0CE-491A-BAF3-EFC906B6E7D5}">
      <dgm:prSet/>
      <dgm:spPr/>
      <dgm:t>
        <a:bodyPr/>
        <a:lstStyle/>
        <a:p>
          <a:endParaRPr lang="en-US"/>
        </a:p>
      </dgm:t>
    </dgm:pt>
    <dgm:pt modelId="{4627CB42-02DA-4F01-9FCE-F542004BD022}">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Analyze survival statistics for different patient attributes (age, blood type, gender, etc.) and treatments</a:t>
          </a:r>
        </a:p>
      </dgm:t>
    </dgm:pt>
    <dgm:pt modelId="{F8F67AF8-DA39-4F88-9896-B062DC7B3939}" type="parTrans" cxnId="{DD422BE1-693B-4DB5-8E3B-083875941626}">
      <dgm:prSet/>
      <dgm:spPr/>
      <dgm:t>
        <a:bodyPr/>
        <a:lstStyle/>
        <a:p>
          <a:endParaRPr lang="en-US"/>
        </a:p>
      </dgm:t>
    </dgm:pt>
    <dgm:pt modelId="{50C3F5E8-22D9-4ACA-BAC0-74A9CF61DBB4}" type="sibTrans" cxnId="{DD422BE1-693B-4DB5-8E3B-083875941626}">
      <dgm:prSet/>
      <dgm:spPr/>
      <dgm:t>
        <a:bodyPr/>
        <a:lstStyle/>
        <a:p>
          <a:endParaRPr lang="en-US"/>
        </a:p>
      </dgm:t>
    </dgm:pt>
    <dgm:pt modelId="{8C913F47-A815-4D2C-B005-853AAB0DE340}">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Medication (dosage) effectiveness</a:t>
          </a:r>
        </a:p>
      </dgm:t>
    </dgm:pt>
    <dgm:pt modelId="{DF104BA7-96A9-418D-91EC-290CF6C92047}" type="parTrans" cxnId="{47F4B445-49B9-4F72-B30D-221F56D96050}">
      <dgm:prSet/>
      <dgm:spPr/>
      <dgm:t>
        <a:bodyPr/>
        <a:lstStyle/>
        <a:p>
          <a:endParaRPr lang="en-US"/>
        </a:p>
      </dgm:t>
    </dgm:pt>
    <dgm:pt modelId="{26BBFA37-8938-4A5A-94EC-74B407EC649A}" type="sibTrans" cxnId="{47F4B445-49B9-4F72-B30D-221F56D96050}">
      <dgm:prSet/>
      <dgm:spPr/>
      <dgm:t>
        <a:bodyPr/>
        <a:lstStyle/>
        <a:p>
          <a:endParaRPr lang="en-US"/>
        </a:p>
      </dgm:t>
    </dgm:pt>
    <dgm:pt modelId="{2F8F4F22-EB6E-410A-BAA3-540A133795B8}">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Analyse effects of admitting different types and dosage of medication for a disease</a:t>
          </a:r>
        </a:p>
      </dgm:t>
    </dgm:pt>
    <dgm:pt modelId="{5C59021A-DD08-4C0B-A820-2A1D0FD3635E}" type="parTrans" cxnId="{B647A6A2-91F3-480C-A322-8668F40B0615}">
      <dgm:prSet/>
      <dgm:spPr/>
      <dgm:t>
        <a:bodyPr/>
        <a:lstStyle/>
        <a:p>
          <a:endParaRPr lang="en-US"/>
        </a:p>
      </dgm:t>
    </dgm:pt>
    <dgm:pt modelId="{417B6E0E-D049-4154-BF58-01ECC4AFCB29}" type="sibTrans" cxnId="{B647A6A2-91F3-480C-A322-8668F40B0615}">
      <dgm:prSet/>
      <dgm:spPr/>
      <dgm:t>
        <a:bodyPr/>
        <a:lstStyle/>
        <a:p>
          <a:endParaRPr lang="en-US"/>
        </a:p>
      </dgm:t>
    </dgm:pt>
    <dgm:pt modelId="{213585F8-6A9F-4656-B5DA-0FE0E71A7F7A}">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Readmission risk</a:t>
          </a:r>
        </a:p>
      </dgm:t>
    </dgm:pt>
    <dgm:pt modelId="{DC07C3B0-289E-42D4-A8FE-023A45527C0B}" type="parTrans" cxnId="{8764BAD9-69C5-478B-961E-63C9EAEA26EE}">
      <dgm:prSet/>
      <dgm:spPr/>
      <dgm:t>
        <a:bodyPr/>
        <a:lstStyle/>
        <a:p>
          <a:endParaRPr lang="en-US"/>
        </a:p>
      </dgm:t>
    </dgm:pt>
    <dgm:pt modelId="{82C2A5B4-03E1-47D0-A70C-39AC33DFEE5E}" type="sibTrans" cxnId="{8764BAD9-69C5-478B-961E-63C9EAEA26EE}">
      <dgm:prSet/>
      <dgm:spPr/>
      <dgm:t>
        <a:bodyPr/>
        <a:lstStyle/>
        <a:p>
          <a:endParaRPr lang="en-US"/>
        </a:p>
      </dgm:t>
    </dgm:pt>
    <dgm:pt modelId="{22FF5C5D-31BE-4670-BD62-1885EEEAABB0}">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Predict risk of re-admittance based on patient attributes, medical history, diagnose &amp; treatment</a:t>
          </a:r>
        </a:p>
      </dgm:t>
    </dgm:pt>
    <dgm:pt modelId="{50712053-801A-4A67-B045-D1849DFEFCB1}" type="parTrans" cxnId="{D0DDF682-F8BE-4218-AB63-EF7C48DF977D}">
      <dgm:prSet/>
      <dgm:spPr/>
      <dgm:t>
        <a:bodyPr/>
        <a:lstStyle/>
        <a:p>
          <a:endParaRPr lang="en-US"/>
        </a:p>
      </dgm:t>
    </dgm:pt>
    <dgm:pt modelId="{53865C02-75D3-474B-8398-E8D70FE1F234}" type="sibTrans" cxnId="{D0DDF682-F8BE-4218-AB63-EF7C48DF977D}">
      <dgm:prSet/>
      <dgm:spPr/>
      <dgm:t>
        <a:bodyPr/>
        <a:lstStyle/>
        <a:p>
          <a:endParaRPr lang="en-US"/>
        </a:p>
      </dgm:t>
    </dgm:pt>
    <dgm:pt modelId="{194CBAD5-369B-4E1E-A897-8335B6DD665B}" type="pres">
      <dgm:prSet presAssocID="{AD5C7880-1882-4C16-A475-B1D43D3E01DF}" presName="Name0" presStyleCnt="0">
        <dgm:presLayoutVars>
          <dgm:dir/>
          <dgm:animLvl val="lvl"/>
          <dgm:resizeHandles val="exact"/>
        </dgm:presLayoutVars>
      </dgm:prSet>
      <dgm:spPr/>
    </dgm:pt>
    <dgm:pt modelId="{DC2DDA3A-6A03-490A-949B-C2CC6181C2C5}" type="pres">
      <dgm:prSet presAssocID="{D4CC7FE3-AB7A-4D3F-91EC-8BA756F8625C}" presName="linNode" presStyleCnt="0"/>
      <dgm:spPr/>
    </dgm:pt>
    <dgm:pt modelId="{10BF9E49-4BDC-4260-912E-CCE57B0C73C1}" type="pres">
      <dgm:prSet presAssocID="{D4CC7FE3-AB7A-4D3F-91EC-8BA756F8625C}" presName="parentText" presStyleLbl="node1" presStyleIdx="0" presStyleCnt="5">
        <dgm:presLayoutVars>
          <dgm:chMax val="1"/>
          <dgm:bulletEnabled val="1"/>
        </dgm:presLayoutVars>
      </dgm:prSet>
      <dgm:spPr/>
    </dgm:pt>
    <dgm:pt modelId="{5687B520-26C8-4937-9AFF-651DFD9987C6}" type="pres">
      <dgm:prSet presAssocID="{D4CC7FE3-AB7A-4D3F-91EC-8BA756F8625C}" presName="descendantText" presStyleLbl="alignAccFollowNode1" presStyleIdx="0" presStyleCnt="5">
        <dgm:presLayoutVars>
          <dgm:bulletEnabled val="1"/>
        </dgm:presLayoutVars>
      </dgm:prSet>
      <dgm:spPr/>
    </dgm:pt>
    <dgm:pt modelId="{4CA34F01-500F-4485-912E-0A4103457171}" type="pres">
      <dgm:prSet presAssocID="{160109DB-2621-42FF-A1C4-290F0C9C3BA4}" presName="sp" presStyleCnt="0"/>
      <dgm:spPr/>
    </dgm:pt>
    <dgm:pt modelId="{773978BE-2147-4FA2-B061-80C47FC5C088}" type="pres">
      <dgm:prSet presAssocID="{6BC869B6-335B-4DF6-9AEF-4B4E61EDE2F4}" presName="linNode" presStyleCnt="0"/>
      <dgm:spPr/>
    </dgm:pt>
    <dgm:pt modelId="{F0C7C3ED-DD6A-4524-B362-1CD049296826}" type="pres">
      <dgm:prSet presAssocID="{6BC869B6-335B-4DF6-9AEF-4B4E61EDE2F4}" presName="parentText" presStyleLbl="node1" presStyleIdx="1" presStyleCnt="5">
        <dgm:presLayoutVars>
          <dgm:chMax val="1"/>
          <dgm:bulletEnabled val="1"/>
        </dgm:presLayoutVars>
      </dgm:prSet>
      <dgm:spPr/>
    </dgm:pt>
    <dgm:pt modelId="{3D71C3BE-33DF-4520-ACB3-8CA1E576349B}" type="pres">
      <dgm:prSet presAssocID="{6BC869B6-335B-4DF6-9AEF-4B4E61EDE2F4}" presName="descendantText" presStyleLbl="alignAccFollowNode1" presStyleIdx="1" presStyleCnt="5">
        <dgm:presLayoutVars>
          <dgm:bulletEnabled val="1"/>
        </dgm:presLayoutVars>
      </dgm:prSet>
      <dgm:spPr/>
    </dgm:pt>
    <dgm:pt modelId="{2CDB22ED-33C7-4444-A2F3-7B9F7AF22C00}" type="pres">
      <dgm:prSet presAssocID="{31D92D11-E6DD-41B0-8094-B71C4BE9782B}" presName="sp" presStyleCnt="0"/>
      <dgm:spPr/>
    </dgm:pt>
    <dgm:pt modelId="{26CC2B61-F37C-4E72-AB2B-BE97786F68E7}" type="pres">
      <dgm:prSet presAssocID="{EC431782-0293-4465-934B-55E383AAA3A9}" presName="linNode" presStyleCnt="0"/>
      <dgm:spPr/>
    </dgm:pt>
    <dgm:pt modelId="{6F7CB4D5-40A3-4537-9EE8-06B8F012F122}" type="pres">
      <dgm:prSet presAssocID="{EC431782-0293-4465-934B-55E383AAA3A9}" presName="parentText" presStyleLbl="node1" presStyleIdx="2" presStyleCnt="5">
        <dgm:presLayoutVars>
          <dgm:chMax val="1"/>
          <dgm:bulletEnabled val="1"/>
        </dgm:presLayoutVars>
      </dgm:prSet>
      <dgm:spPr/>
    </dgm:pt>
    <dgm:pt modelId="{176D342C-758A-4A88-9FDC-BF102FF5E3D4}" type="pres">
      <dgm:prSet presAssocID="{EC431782-0293-4465-934B-55E383AAA3A9}" presName="descendantText" presStyleLbl="alignAccFollowNode1" presStyleIdx="2" presStyleCnt="5">
        <dgm:presLayoutVars>
          <dgm:bulletEnabled val="1"/>
        </dgm:presLayoutVars>
      </dgm:prSet>
      <dgm:spPr/>
    </dgm:pt>
    <dgm:pt modelId="{56162E9F-30DC-4979-AA65-310B9275CC10}" type="pres">
      <dgm:prSet presAssocID="{9AA7913E-F981-4D86-B5A7-70AFB98551AC}" presName="sp" presStyleCnt="0"/>
      <dgm:spPr/>
    </dgm:pt>
    <dgm:pt modelId="{8B65E209-5E38-4994-9CF1-B56E362D09F0}" type="pres">
      <dgm:prSet presAssocID="{8C913F47-A815-4D2C-B005-853AAB0DE340}" presName="linNode" presStyleCnt="0"/>
      <dgm:spPr/>
    </dgm:pt>
    <dgm:pt modelId="{8AC69E3F-6750-44FB-88FD-3D3C6DD92F68}" type="pres">
      <dgm:prSet presAssocID="{8C913F47-A815-4D2C-B005-853AAB0DE340}" presName="parentText" presStyleLbl="node1" presStyleIdx="3" presStyleCnt="5">
        <dgm:presLayoutVars>
          <dgm:chMax val="1"/>
          <dgm:bulletEnabled val="1"/>
        </dgm:presLayoutVars>
      </dgm:prSet>
      <dgm:spPr/>
    </dgm:pt>
    <dgm:pt modelId="{B81D9944-E020-426B-9F14-E8AAAE1442BA}" type="pres">
      <dgm:prSet presAssocID="{8C913F47-A815-4D2C-B005-853AAB0DE340}" presName="descendantText" presStyleLbl="alignAccFollowNode1" presStyleIdx="3" presStyleCnt="5">
        <dgm:presLayoutVars>
          <dgm:bulletEnabled val="1"/>
        </dgm:presLayoutVars>
      </dgm:prSet>
      <dgm:spPr/>
    </dgm:pt>
    <dgm:pt modelId="{74F46156-2A9A-4A10-A773-CFF49D6A1C4F}" type="pres">
      <dgm:prSet presAssocID="{26BBFA37-8938-4A5A-94EC-74B407EC649A}" presName="sp" presStyleCnt="0"/>
      <dgm:spPr/>
    </dgm:pt>
    <dgm:pt modelId="{A7E31222-22FC-4B23-90AD-F4B317820241}" type="pres">
      <dgm:prSet presAssocID="{213585F8-6A9F-4656-B5DA-0FE0E71A7F7A}" presName="linNode" presStyleCnt="0"/>
      <dgm:spPr/>
    </dgm:pt>
    <dgm:pt modelId="{FA595AF4-9955-4ED9-8D2C-EDE3859DE4B1}" type="pres">
      <dgm:prSet presAssocID="{213585F8-6A9F-4656-B5DA-0FE0E71A7F7A}" presName="parentText" presStyleLbl="node1" presStyleIdx="4" presStyleCnt="5">
        <dgm:presLayoutVars>
          <dgm:chMax val="1"/>
          <dgm:bulletEnabled val="1"/>
        </dgm:presLayoutVars>
      </dgm:prSet>
      <dgm:spPr/>
    </dgm:pt>
    <dgm:pt modelId="{C45E7FDE-2044-4630-BFA5-AE854E9ACFDA}" type="pres">
      <dgm:prSet presAssocID="{213585F8-6A9F-4656-B5DA-0FE0E71A7F7A}" presName="descendantText" presStyleLbl="alignAccFollowNode1" presStyleIdx="4" presStyleCnt="5">
        <dgm:presLayoutVars>
          <dgm:bulletEnabled val="1"/>
        </dgm:presLayoutVars>
      </dgm:prSet>
      <dgm:spPr/>
    </dgm:pt>
  </dgm:ptLst>
  <dgm:cxnLst>
    <dgm:cxn modelId="{622F3708-C0CE-491A-BAF3-EFC906B6E7D5}" srcId="{AD5C7880-1882-4C16-A475-B1D43D3E01DF}" destId="{EC431782-0293-4465-934B-55E383AAA3A9}" srcOrd="2" destOrd="0" parTransId="{A10447F3-E60D-4DC4-92C4-7129BC3E5581}" sibTransId="{9AA7913E-F981-4D86-B5A7-70AFB98551AC}"/>
    <dgm:cxn modelId="{30DADD10-8AD2-4D31-BFF4-76D1D8B15B28}" type="presOf" srcId="{AD5C7880-1882-4C16-A475-B1D43D3E01DF}" destId="{194CBAD5-369B-4E1E-A897-8335B6DD665B}" srcOrd="0" destOrd="0" presId="urn:microsoft.com/office/officeart/2005/8/layout/vList5"/>
    <dgm:cxn modelId="{3A938D17-787B-44D0-82F2-29D2BC4A5272}" type="presOf" srcId="{EC431782-0293-4465-934B-55E383AAA3A9}" destId="{6F7CB4D5-40A3-4537-9EE8-06B8F012F122}" srcOrd="0" destOrd="0" presId="urn:microsoft.com/office/officeart/2005/8/layout/vList5"/>
    <dgm:cxn modelId="{AB201A1E-297E-4CB7-A6DD-FD6548246255}" srcId="{AD5C7880-1882-4C16-A475-B1D43D3E01DF}" destId="{6BC869B6-335B-4DF6-9AEF-4B4E61EDE2F4}" srcOrd="1" destOrd="0" parTransId="{24993F27-13FD-4455-9280-DC5B79C237BF}" sibTransId="{31D92D11-E6DD-41B0-8094-B71C4BE9782B}"/>
    <dgm:cxn modelId="{A55E4A23-A8A8-492F-A976-498425D0F95A}" type="presOf" srcId="{8C913F47-A815-4D2C-B005-853AAB0DE340}" destId="{8AC69E3F-6750-44FB-88FD-3D3C6DD92F68}" srcOrd="0" destOrd="0" presId="urn:microsoft.com/office/officeart/2005/8/layout/vList5"/>
    <dgm:cxn modelId="{C3A06A5B-DB6C-4469-9D8E-DB35D2AD8654}" srcId="{D4CC7FE3-AB7A-4D3F-91EC-8BA756F8625C}" destId="{92854B35-6191-471E-A5C6-989369D48769}" srcOrd="0" destOrd="0" parTransId="{F3CA6684-4465-4296-98B4-33CFC6975351}" sibTransId="{2A94B50C-6C76-4515-BF04-BD59B44DEE41}"/>
    <dgm:cxn modelId="{47F4B445-49B9-4F72-B30D-221F56D96050}" srcId="{AD5C7880-1882-4C16-A475-B1D43D3E01DF}" destId="{8C913F47-A815-4D2C-B005-853AAB0DE340}" srcOrd="3" destOrd="0" parTransId="{DF104BA7-96A9-418D-91EC-290CF6C92047}" sibTransId="{26BBFA37-8938-4A5A-94EC-74B407EC649A}"/>
    <dgm:cxn modelId="{5775E765-0039-467C-9D30-E0FD8E01885A}" type="presOf" srcId="{4627CB42-02DA-4F01-9FCE-F542004BD022}" destId="{176D342C-758A-4A88-9FDC-BF102FF5E3D4}" srcOrd="0" destOrd="0" presId="urn:microsoft.com/office/officeart/2005/8/layout/vList5"/>
    <dgm:cxn modelId="{BDF73D73-4C09-4D49-AFD2-EC3809855484}" type="presOf" srcId="{22FF5C5D-31BE-4670-BD62-1885EEEAABB0}" destId="{C45E7FDE-2044-4630-BFA5-AE854E9ACFDA}" srcOrd="0" destOrd="0" presId="urn:microsoft.com/office/officeart/2005/8/layout/vList5"/>
    <dgm:cxn modelId="{196E1256-D1D5-4765-82DB-36F226E2129E}" type="presOf" srcId="{2F8F4F22-EB6E-410A-BAA3-540A133795B8}" destId="{B81D9944-E020-426B-9F14-E8AAAE1442BA}" srcOrd="0" destOrd="0" presId="urn:microsoft.com/office/officeart/2005/8/layout/vList5"/>
    <dgm:cxn modelId="{EE390879-610A-4666-9950-FE6B6372D1E8}" type="presOf" srcId="{213585F8-6A9F-4656-B5DA-0FE0E71A7F7A}" destId="{FA595AF4-9955-4ED9-8D2C-EDE3859DE4B1}" srcOrd="0" destOrd="0" presId="urn:microsoft.com/office/officeart/2005/8/layout/vList5"/>
    <dgm:cxn modelId="{D0DDF682-F8BE-4218-AB63-EF7C48DF977D}" srcId="{213585F8-6A9F-4656-B5DA-0FE0E71A7F7A}" destId="{22FF5C5D-31BE-4670-BD62-1885EEEAABB0}" srcOrd="0" destOrd="0" parTransId="{50712053-801A-4A67-B045-D1849DFEFCB1}" sibTransId="{53865C02-75D3-474B-8398-E8D70FE1F234}"/>
    <dgm:cxn modelId="{B647A6A2-91F3-480C-A322-8668F40B0615}" srcId="{8C913F47-A815-4D2C-B005-853AAB0DE340}" destId="{2F8F4F22-EB6E-410A-BAA3-540A133795B8}" srcOrd="0" destOrd="0" parTransId="{5C59021A-DD08-4C0B-A820-2A1D0FD3635E}" sibTransId="{417B6E0E-D049-4154-BF58-01ECC4AFCB29}"/>
    <dgm:cxn modelId="{F63F7BA5-0966-4E08-9324-F228B0DF53CD}" srcId="{AD5C7880-1882-4C16-A475-B1D43D3E01DF}" destId="{D4CC7FE3-AB7A-4D3F-91EC-8BA756F8625C}" srcOrd="0" destOrd="0" parTransId="{669543D9-D99B-4F8C-8F23-C70D4A722A78}" sibTransId="{160109DB-2621-42FF-A1C4-290F0C9C3BA4}"/>
    <dgm:cxn modelId="{6A5DE5B3-D095-4D63-B565-262C05FA9042}" type="presOf" srcId="{6BC869B6-335B-4DF6-9AEF-4B4E61EDE2F4}" destId="{F0C7C3ED-DD6A-4524-B362-1CD049296826}" srcOrd="0" destOrd="0" presId="urn:microsoft.com/office/officeart/2005/8/layout/vList5"/>
    <dgm:cxn modelId="{92539EBC-55D5-41CD-9844-2D087914C33C}" srcId="{6BC869B6-335B-4DF6-9AEF-4B4E61EDE2F4}" destId="{11286D49-9896-433A-961A-D225D9EEBB65}" srcOrd="0" destOrd="0" parTransId="{F22E0F1B-8F93-4D01-8753-6625110DC183}" sibTransId="{C47C3C9E-28E7-4353-900E-72FC8DDB5E96}"/>
    <dgm:cxn modelId="{15645FC8-D011-4F92-809C-EC3DCE9482D8}" type="presOf" srcId="{92854B35-6191-471E-A5C6-989369D48769}" destId="{5687B520-26C8-4937-9AFF-651DFD9987C6}" srcOrd="0" destOrd="0" presId="urn:microsoft.com/office/officeart/2005/8/layout/vList5"/>
    <dgm:cxn modelId="{64509ECF-3F0C-4DF0-8D58-DCD79C06DEA7}" type="presOf" srcId="{11286D49-9896-433A-961A-D225D9EEBB65}" destId="{3D71C3BE-33DF-4520-ACB3-8CA1E576349B}" srcOrd="0" destOrd="0" presId="urn:microsoft.com/office/officeart/2005/8/layout/vList5"/>
    <dgm:cxn modelId="{8764BAD9-69C5-478B-961E-63C9EAEA26EE}" srcId="{AD5C7880-1882-4C16-A475-B1D43D3E01DF}" destId="{213585F8-6A9F-4656-B5DA-0FE0E71A7F7A}" srcOrd="4" destOrd="0" parTransId="{DC07C3B0-289E-42D4-A8FE-023A45527C0B}" sibTransId="{82C2A5B4-03E1-47D0-A70C-39AC33DFEE5E}"/>
    <dgm:cxn modelId="{DD422BE1-693B-4DB5-8E3B-083875941626}" srcId="{EC431782-0293-4465-934B-55E383AAA3A9}" destId="{4627CB42-02DA-4F01-9FCE-F542004BD022}" srcOrd="0" destOrd="0" parTransId="{F8F67AF8-DA39-4F88-9896-B062DC7B3939}" sibTransId="{50C3F5E8-22D9-4ACA-BAC0-74A9CF61DBB4}"/>
    <dgm:cxn modelId="{0D7383EA-6939-4417-91C4-257216716487}" type="presOf" srcId="{D4CC7FE3-AB7A-4D3F-91EC-8BA756F8625C}" destId="{10BF9E49-4BDC-4260-912E-CCE57B0C73C1}" srcOrd="0" destOrd="0" presId="urn:microsoft.com/office/officeart/2005/8/layout/vList5"/>
    <dgm:cxn modelId="{12D2A417-657C-46AE-B9A1-C1D280DDE37A}" type="presParOf" srcId="{194CBAD5-369B-4E1E-A897-8335B6DD665B}" destId="{DC2DDA3A-6A03-490A-949B-C2CC6181C2C5}" srcOrd="0" destOrd="0" presId="urn:microsoft.com/office/officeart/2005/8/layout/vList5"/>
    <dgm:cxn modelId="{05826E67-4693-4502-AA88-C1252BE65926}" type="presParOf" srcId="{DC2DDA3A-6A03-490A-949B-C2CC6181C2C5}" destId="{10BF9E49-4BDC-4260-912E-CCE57B0C73C1}" srcOrd="0" destOrd="0" presId="urn:microsoft.com/office/officeart/2005/8/layout/vList5"/>
    <dgm:cxn modelId="{BE599331-34CA-40B2-A9AE-42A383EB019B}" type="presParOf" srcId="{DC2DDA3A-6A03-490A-949B-C2CC6181C2C5}" destId="{5687B520-26C8-4937-9AFF-651DFD9987C6}" srcOrd="1" destOrd="0" presId="urn:microsoft.com/office/officeart/2005/8/layout/vList5"/>
    <dgm:cxn modelId="{E1748BC7-6535-4046-8A60-FA9BF1903337}" type="presParOf" srcId="{194CBAD5-369B-4E1E-A897-8335B6DD665B}" destId="{4CA34F01-500F-4485-912E-0A4103457171}" srcOrd="1" destOrd="0" presId="urn:microsoft.com/office/officeart/2005/8/layout/vList5"/>
    <dgm:cxn modelId="{CF3CC047-14CB-41E9-8E75-1273FD8943CC}" type="presParOf" srcId="{194CBAD5-369B-4E1E-A897-8335B6DD665B}" destId="{773978BE-2147-4FA2-B061-80C47FC5C088}" srcOrd="2" destOrd="0" presId="urn:microsoft.com/office/officeart/2005/8/layout/vList5"/>
    <dgm:cxn modelId="{61D1C4FE-BB37-4801-84D5-BE13EB62B6E8}" type="presParOf" srcId="{773978BE-2147-4FA2-B061-80C47FC5C088}" destId="{F0C7C3ED-DD6A-4524-B362-1CD049296826}" srcOrd="0" destOrd="0" presId="urn:microsoft.com/office/officeart/2005/8/layout/vList5"/>
    <dgm:cxn modelId="{602876EB-0D5C-49B1-8819-2D650F353A29}" type="presParOf" srcId="{773978BE-2147-4FA2-B061-80C47FC5C088}" destId="{3D71C3BE-33DF-4520-ACB3-8CA1E576349B}" srcOrd="1" destOrd="0" presId="urn:microsoft.com/office/officeart/2005/8/layout/vList5"/>
    <dgm:cxn modelId="{BB3C5DCA-2510-4FC9-9D8E-3A13BC1A12FF}" type="presParOf" srcId="{194CBAD5-369B-4E1E-A897-8335B6DD665B}" destId="{2CDB22ED-33C7-4444-A2F3-7B9F7AF22C00}" srcOrd="3" destOrd="0" presId="urn:microsoft.com/office/officeart/2005/8/layout/vList5"/>
    <dgm:cxn modelId="{9E25A655-AD33-4E55-A031-5318EF1DF06C}" type="presParOf" srcId="{194CBAD5-369B-4E1E-A897-8335B6DD665B}" destId="{26CC2B61-F37C-4E72-AB2B-BE97786F68E7}" srcOrd="4" destOrd="0" presId="urn:microsoft.com/office/officeart/2005/8/layout/vList5"/>
    <dgm:cxn modelId="{1357B026-77E5-4D4E-A095-4FC112669D74}" type="presParOf" srcId="{26CC2B61-F37C-4E72-AB2B-BE97786F68E7}" destId="{6F7CB4D5-40A3-4537-9EE8-06B8F012F122}" srcOrd="0" destOrd="0" presId="urn:microsoft.com/office/officeart/2005/8/layout/vList5"/>
    <dgm:cxn modelId="{75137393-DD06-4BC0-807F-D007F7B79440}" type="presParOf" srcId="{26CC2B61-F37C-4E72-AB2B-BE97786F68E7}" destId="{176D342C-758A-4A88-9FDC-BF102FF5E3D4}" srcOrd="1" destOrd="0" presId="urn:microsoft.com/office/officeart/2005/8/layout/vList5"/>
    <dgm:cxn modelId="{C8034A93-9BB0-4017-BC84-029AFB478B73}" type="presParOf" srcId="{194CBAD5-369B-4E1E-A897-8335B6DD665B}" destId="{56162E9F-30DC-4979-AA65-310B9275CC10}" srcOrd="5" destOrd="0" presId="urn:microsoft.com/office/officeart/2005/8/layout/vList5"/>
    <dgm:cxn modelId="{C4F24062-D1A4-4CB2-A385-49B6FC03F672}" type="presParOf" srcId="{194CBAD5-369B-4E1E-A897-8335B6DD665B}" destId="{8B65E209-5E38-4994-9CF1-B56E362D09F0}" srcOrd="6" destOrd="0" presId="urn:microsoft.com/office/officeart/2005/8/layout/vList5"/>
    <dgm:cxn modelId="{1C003D4B-EF1A-4E72-936D-4B3DF1758726}" type="presParOf" srcId="{8B65E209-5E38-4994-9CF1-B56E362D09F0}" destId="{8AC69E3F-6750-44FB-88FD-3D3C6DD92F68}" srcOrd="0" destOrd="0" presId="urn:microsoft.com/office/officeart/2005/8/layout/vList5"/>
    <dgm:cxn modelId="{A2F42B43-82B4-4CFE-8EBC-D8BFFDB269B4}" type="presParOf" srcId="{8B65E209-5E38-4994-9CF1-B56E362D09F0}" destId="{B81D9944-E020-426B-9F14-E8AAAE1442BA}" srcOrd="1" destOrd="0" presId="urn:microsoft.com/office/officeart/2005/8/layout/vList5"/>
    <dgm:cxn modelId="{92FDF1DE-18A3-441A-B3DA-0042EE54694F}" type="presParOf" srcId="{194CBAD5-369B-4E1E-A897-8335B6DD665B}" destId="{74F46156-2A9A-4A10-A773-CFF49D6A1C4F}" srcOrd="7" destOrd="0" presId="urn:microsoft.com/office/officeart/2005/8/layout/vList5"/>
    <dgm:cxn modelId="{154151DD-FC08-47BD-95E4-789F5254841A}" type="presParOf" srcId="{194CBAD5-369B-4E1E-A897-8335B6DD665B}" destId="{A7E31222-22FC-4B23-90AD-F4B317820241}" srcOrd="8" destOrd="0" presId="urn:microsoft.com/office/officeart/2005/8/layout/vList5"/>
    <dgm:cxn modelId="{6D8762E0-3FCD-43EA-B203-C12E74D83053}" type="presParOf" srcId="{A7E31222-22FC-4B23-90AD-F4B317820241}" destId="{FA595AF4-9955-4ED9-8D2C-EDE3859DE4B1}" srcOrd="0" destOrd="0" presId="urn:microsoft.com/office/officeart/2005/8/layout/vList5"/>
    <dgm:cxn modelId="{ADB3169E-5B98-4ED2-9C4A-61AC28B74D74}" type="presParOf" srcId="{A7E31222-22FC-4B23-90AD-F4B317820241}" destId="{C45E7FDE-2044-4630-BFA5-AE854E9ACFD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6E1D2C6-C8FD-4CFE-AFB5-17B4B3AC31A2}"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CD451F00-04C3-43BF-8CAC-934AEEA68D30}">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Pricing</a:t>
          </a:r>
        </a:p>
      </dgm:t>
    </dgm:pt>
    <dgm:pt modelId="{CDE08F3E-F965-4898-8D31-77D0BD90EB9D}" type="parTrans" cxnId="{77749800-6B1A-4998-A3A3-60B996F586BF}">
      <dgm:prSet/>
      <dgm:spPr/>
      <dgm:t>
        <a:bodyPr/>
        <a:lstStyle/>
        <a:p>
          <a:endParaRPr lang="en-US"/>
        </a:p>
      </dgm:t>
    </dgm:pt>
    <dgm:pt modelId="{E5FFF53D-86B1-4F4E-8A9A-10F3A2F9BD02}" type="sibTrans" cxnId="{77749800-6B1A-4998-A3A3-60B996F586BF}">
      <dgm:prSet/>
      <dgm:spPr/>
      <dgm:t>
        <a:bodyPr/>
        <a:lstStyle/>
        <a:p>
          <a:endParaRPr lang="en-US"/>
        </a:p>
      </dgm:t>
    </dgm:pt>
    <dgm:pt modelId="{9B24CDDE-5124-4936-91B6-0940E04ECCA4}">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Optimize per time period, per item, per store</a:t>
          </a:r>
        </a:p>
      </dgm:t>
    </dgm:pt>
    <dgm:pt modelId="{467C7F6A-BEDA-4F28-9DBA-5C2FA37B973C}" type="parTrans" cxnId="{0430AFB5-FDD2-41E7-858E-21C42DCCAC04}">
      <dgm:prSet/>
      <dgm:spPr/>
      <dgm:t>
        <a:bodyPr/>
        <a:lstStyle/>
        <a:p>
          <a:endParaRPr lang="en-US"/>
        </a:p>
      </dgm:t>
    </dgm:pt>
    <dgm:pt modelId="{26859A47-3ADF-4040-A5CC-2AF8ED8BF057}" type="sibTrans" cxnId="{0430AFB5-FDD2-41E7-858E-21C42DCCAC04}">
      <dgm:prSet/>
      <dgm:spPr/>
      <dgm:t>
        <a:bodyPr/>
        <a:lstStyle/>
        <a:p>
          <a:endParaRPr lang="en-US"/>
        </a:p>
      </dgm:t>
    </dgm:pt>
    <dgm:pt modelId="{81490BA8-1DB5-4A18-A85D-DF44D1A990C5}">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Location of new stores</a:t>
          </a:r>
        </a:p>
      </dgm:t>
    </dgm:pt>
    <dgm:pt modelId="{CB802A1D-26B8-46B5-B3D6-D4764D3491D5}" type="parTrans" cxnId="{37B4B333-E985-4B76-BD1E-443D4D7846DE}">
      <dgm:prSet/>
      <dgm:spPr/>
      <dgm:t>
        <a:bodyPr/>
        <a:lstStyle/>
        <a:p>
          <a:endParaRPr lang="en-US"/>
        </a:p>
      </dgm:t>
    </dgm:pt>
    <dgm:pt modelId="{9551C8D5-BC84-4CA5-A0B5-B5042D453A6B}" type="sibTrans" cxnId="{37B4B333-E985-4B76-BD1E-443D4D7846DE}">
      <dgm:prSet/>
      <dgm:spPr/>
      <dgm:t>
        <a:bodyPr/>
        <a:lstStyle/>
        <a:p>
          <a:endParaRPr lang="en-US"/>
        </a:p>
      </dgm:t>
    </dgm:pt>
    <dgm:pt modelId="{00BBBF44-39E0-42D7-B765-152077EF369F}">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Site Selection (ex. new restaurant or coffee shop)</a:t>
          </a:r>
        </a:p>
      </dgm:t>
    </dgm:pt>
    <dgm:pt modelId="{55A2EBC9-AB70-45A1-9608-108071B92FEA}" type="parTrans" cxnId="{4F9366E9-D216-4891-9327-457E2C208927}">
      <dgm:prSet/>
      <dgm:spPr/>
      <dgm:t>
        <a:bodyPr/>
        <a:lstStyle/>
        <a:p>
          <a:endParaRPr lang="en-US"/>
        </a:p>
      </dgm:t>
    </dgm:pt>
    <dgm:pt modelId="{95F1D709-92C8-4385-9DDA-3668861D8D5F}" type="sibTrans" cxnId="{4F9366E9-D216-4891-9327-457E2C208927}">
      <dgm:prSet/>
      <dgm:spPr/>
      <dgm:t>
        <a:bodyPr/>
        <a:lstStyle/>
        <a:p>
          <a:endParaRPr lang="en-US"/>
        </a:p>
      </dgm:t>
    </dgm:pt>
    <dgm:pt modelId="{D3FDC9DA-D98A-4D78-B89E-394ACB01EB99}">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Product layout in stores</a:t>
          </a:r>
        </a:p>
      </dgm:t>
    </dgm:pt>
    <dgm:pt modelId="{020EC1F1-CA20-46E1-BF1D-94430609D480}" type="parTrans" cxnId="{DC8DC35E-212B-4923-BBA9-CC48E153D593}">
      <dgm:prSet/>
      <dgm:spPr/>
      <dgm:t>
        <a:bodyPr/>
        <a:lstStyle/>
        <a:p>
          <a:endParaRPr lang="en-US"/>
        </a:p>
      </dgm:t>
    </dgm:pt>
    <dgm:pt modelId="{6D07FBB3-E4D2-4142-9B17-7B677E9F2FE4}" type="sibTrans" cxnId="{DC8DC35E-212B-4923-BBA9-CC48E153D593}">
      <dgm:prSet/>
      <dgm:spPr/>
      <dgm:t>
        <a:bodyPr/>
        <a:lstStyle/>
        <a:p>
          <a:endParaRPr lang="en-US"/>
        </a:p>
      </dgm:t>
    </dgm:pt>
    <dgm:pt modelId="{D7F5FAD0-4D25-4B65-A299-2104EC2E0BF3}">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Where to place products for maximum exposure</a:t>
          </a:r>
        </a:p>
      </dgm:t>
    </dgm:pt>
    <dgm:pt modelId="{67E46CAD-8835-448F-8596-38F5243EE181}" type="parTrans" cxnId="{A06C0954-FBDC-49BC-84B4-E00DD5E6256F}">
      <dgm:prSet/>
      <dgm:spPr/>
      <dgm:t>
        <a:bodyPr/>
        <a:lstStyle/>
        <a:p>
          <a:endParaRPr lang="en-US"/>
        </a:p>
      </dgm:t>
    </dgm:pt>
    <dgm:pt modelId="{C82B4E29-E900-4466-A534-A0F27FE35268}" type="sibTrans" cxnId="{A06C0954-FBDC-49BC-84B4-E00DD5E6256F}">
      <dgm:prSet/>
      <dgm:spPr/>
      <dgm:t>
        <a:bodyPr/>
        <a:lstStyle/>
        <a:p>
          <a:endParaRPr lang="en-US"/>
        </a:p>
      </dgm:t>
    </dgm:pt>
    <dgm:pt modelId="{6AB67D29-6527-46EE-8640-51DCE153C108}">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Merchandizing</a:t>
          </a:r>
        </a:p>
      </dgm:t>
    </dgm:pt>
    <dgm:pt modelId="{6A70CD3E-C8FC-46A4-9A93-A8D39B6C12E2}" type="parTrans" cxnId="{DD959A4E-A415-48D5-AD9C-EFA26B29095F}">
      <dgm:prSet/>
      <dgm:spPr/>
      <dgm:t>
        <a:bodyPr/>
        <a:lstStyle/>
        <a:p>
          <a:endParaRPr lang="en-US"/>
        </a:p>
      </dgm:t>
    </dgm:pt>
    <dgm:pt modelId="{C19949ED-D9A3-41CB-80AA-57888E79C406}" type="sibTrans" cxnId="{DD959A4E-A415-48D5-AD9C-EFA26B29095F}">
      <dgm:prSet/>
      <dgm:spPr/>
      <dgm:t>
        <a:bodyPr/>
        <a:lstStyle/>
        <a:p>
          <a:endParaRPr lang="en-US"/>
        </a:p>
      </dgm:t>
    </dgm:pt>
    <dgm:pt modelId="{68BF15C4-E62C-40AE-BBA3-5FA7FFFCDD78}">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When to start stocking &amp; discontinuing product lines</a:t>
          </a:r>
        </a:p>
      </dgm:t>
    </dgm:pt>
    <dgm:pt modelId="{5663CC1F-19C4-4C23-8C3C-B3B069A87883}" type="parTrans" cxnId="{B72804C4-2797-47B4-9AA1-F9C574AA4BCE}">
      <dgm:prSet/>
      <dgm:spPr/>
      <dgm:t>
        <a:bodyPr/>
        <a:lstStyle/>
        <a:p>
          <a:endParaRPr lang="en-US"/>
        </a:p>
      </dgm:t>
    </dgm:pt>
    <dgm:pt modelId="{BFD20FE6-526E-430F-B511-AE137DE20A4F}" type="sibTrans" cxnId="{B72804C4-2797-47B4-9AA1-F9C574AA4BCE}">
      <dgm:prSet/>
      <dgm:spPr/>
      <dgm:t>
        <a:bodyPr/>
        <a:lstStyle/>
        <a:p>
          <a:endParaRPr lang="en-US"/>
        </a:p>
      </dgm:t>
    </dgm:pt>
    <dgm:pt modelId="{422B7F06-3E65-4CC3-85FC-8BB163312A63}" type="pres">
      <dgm:prSet presAssocID="{86E1D2C6-C8FD-4CFE-AFB5-17B4B3AC31A2}" presName="Name0" presStyleCnt="0">
        <dgm:presLayoutVars>
          <dgm:dir/>
          <dgm:animLvl val="lvl"/>
          <dgm:resizeHandles val="exact"/>
        </dgm:presLayoutVars>
      </dgm:prSet>
      <dgm:spPr/>
    </dgm:pt>
    <dgm:pt modelId="{3E2E1777-CB92-4889-B077-F4E0593D791D}" type="pres">
      <dgm:prSet presAssocID="{CD451F00-04C3-43BF-8CAC-934AEEA68D30}" presName="linNode" presStyleCnt="0"/>
      <dgm:spPr/>
    </dgm:pt>
    <dgm:pt modelId="{08FBB8E3-CE2C-4790-8AD8-D1234D62A187}" type="pres">
      <dgm:prSet presAssocID="{CD451F00-04C3-43BF-8CAC-934AEEA68D30}" presName="parentText" presStyleLbl="node1" presStyleIdx="0" presStyleCnt="4">
        <dgm:presLayoutVars>
          <dgm:chMax val="1"/>
          <dgm:bulletEnabled val="1"/>
        </dgm:presLayoutVars>
      </dgm:prSet>
      <dgm:spPr/>
    </dgm:pt>
    <dgm:pt modelId="{AB697BAC-C77D-4369-BE7F-2E8412103C8D}" type="pres">
      <dgm:prSet presAssocID="{CD451F00-04C3-43BF-8CAC-934AEEA68D30}" presName="descendantText" presStyleLbl="alignAccFollowNode1" presStyleIdx="0" presStyleCnt="4">
        <dgm:presLayoutVars>
          <dgm:bulletEnabled val="1"/>
        </dgm:presLayoutVars>
      </dgm:prSet>
      <dgm:spPr/>
    </dgm:pt>
    <dgm:pt modelId="{FD277FF5-1B53-49CC-93A7-AC8B9036F167}" type="pres">
      <dgm:prSet presAssocID="{E5FFF53D-86B1-4F4E-8A9A-10F3A2F9BD02}" presName="sp" presStyleCnt="0"/>
      <dgm:spPr/>
    </dgm:pt>
    <dgm:pt modelId="{70A9CFA6-861C-48FB-82A5-BFBE3D8DA16E}" type="pres">
      <dgm:prSet presAssocID="{81490BA8-1DB5-4A18-A85D-DF44D1A990C5}" presName="linNode" presStyleCnt="0"/>
      <dgm:spPr/>
    </dgm:pt>
    <dgm:pt modelId="{81D2AED3-9A68-4F4B-8C14-B3C9BE2EE07A}" type="pres">
      <dgm:prSet presAssocID="{81490BA8-1DB5-4A18-A85D-DF44D1A990C5}" presName="parentText" presStyleLbl="node1" presStyleIdx="1" presStyleCnt="4">
        <dgm:presLayoutVars>
          <dgm:chMax val="1"/>
          <dgm:bulletEnabled val="1"/>
        </dgm:presLayoutVars>
      </dgm:prSet>
      <dgm:spPr/>
    </dgm:pt>
    <dgm:pt modelId="{AA7572C7-C72F-48A5-A547-E28442313C24}" type="pres">
      <dgm:prSet presAssocID="{81490BA8-1DB5-4A18-A85D-DF44D1A990C5}" presName="descendantText" presStyleLbl="alignAccFollowNode1" presStyleIdx="1" presStyleCnt="4">
        <dgm:presLayoutVars>
          <dgm:bulletEnabled val="1"/>
        </dgm:presLayoutVars>
      </dgm:prSet>
      <dgm:spPr/>
    </dgm:pt>
    <dgm:pt modelId="{73FEB9DB-17D4-4479-B674-95500893E74C}" type="pres">
      <dgm:prSet presAssocID="{9551C8D5-BC84-4CA5-A0B5-B5042D453A6B}" presName="sp" presStyleCnt="0"/>
      <dgm:spPr/>
    </dgm:pt>
    <dgm:pt modelId="{477BF495-7383-407B-BB5B-E9288744243C}" type="pres">
      <dgm:prSet presAssocID="{D3FDC9DA-D98A-4D78-B89E-394ACB01EB99}" presName="linNode" presStyleCnt="0"/>
      <dgm:spPr/>
    </dgm:pt>
    <dgm:pt modelId="{D0B68C8B-A8CB-43C2-8248-8A67F98CEC8E}" type="pres">
      <dgm:prSet presAssocID="{D3FDC9DA-D98A-4D78-B89E-394ACB01EB99}" presName="parentText" presStyleLbl="node1" presStyleIdx="2" presStyleCnt="4">
        <dgm:presLayoutVars>
          <dgm:chMax val="1"/>
          <dgm:bulletEnabled val="1"/>
        </dgm:presLayoutVars>
      </dgm:prSet>
      <dgm:spPr/>
    </dgm:pt>
    <dgm:pt modelId="{63855923-C84A-4394-AEB4-2B9BAF0BA1E4}" type="pres">
      <dgm:prSet presAssocID="{D3FDC9DA-D98A-4D78-B89E-394ACB01EB99}" presName="descendantText" presStyleLbl="alignAccFollowNode1" presStyleIdx="2" presStyleCnt="4">
        <dgm:presLayoutVars>
          <dgm:bulletEnabled val="1"/>
        </dgm:presLayoutVars>
      </dgm:prSet>
      <dgm:spPr/>
    </dgm:pt>
    <dgm:pt modelId="{6930BBB7-8B0F-4CAC-9662-753624A9CEB9}" type="pres">
      <dgm:prSet presAssocID="{6D07FBB3-E4D2-4142-9B17-7B677E9F2FE4}" presName="sp" presStyleCnt="0"/>
      <dgm:spPr/>
    </dgm:pt>
    <dgm:pt modelId="{7A98ABEE-C4FA-4D81-9394-6B0B4CBE6801}" type="pres">
      <dgm:prSet presAssocID="{6AB67D29-6527-46EE-8640-51DCE153C108}" presName="linNode" presStyleCnt="0"/>
      <dgm:spPr/>
    </dgm:pt>
    <dgm:pt modelId="{D713950D-9DE2-4393-9631-D24D6623CF4A}" type="pres">
      <dgm:prSet presAssocID="{6AB67D29-6527-46EE-8640-51DCE153C108}" presName="parentText" presStyleLbl="node1" presStyleIdx="3" presStyleCnt="4">
        <dgm:presLayoutVars>
          <dgm:chMax val="1"/>
          <dgm:bulletEnabled val="1"/>
        </dgm:presLayoutVars>
      </dgm:prSet>
      <dgm:spPr/>
    </dgm:pt>
    <dgm:pt modelId="{EF574C03-D3E0-4AF3-B294-17CBCE3D3D0B}" type="pres">
      <dgm:prSet presAssocID="{6AB67D29-6527-46EE-8640-51DCE153C108}" presName="descendantText" presStyleLbl="alignAccFollowNode1" presStyleIdx="3" presStyleCnt="4">
        <dgm:presLayoutVars>
          <dgm:bulletEnabled val="1"/>
        </dgm:presLayoutVars>
      </dgm:prSet>
      <dgm:spPr/>
    </dgm:pt>
  </dgm:ptLst>
  <dgm:cxnLst>
    <dgm:cxn modelId="{77749800-6B1A-4998-A3A3-60B996F586BF}" srcId="{86E1D2C6-C8FD-4CFE-AFB5-17B4B3AC31A2}" destId="{CD451F00-04C3-43BF-8CAC-934AEEA68D30}" srcOrd="0" destOrd="0" parTransId="{CDE08F3E-F965-4898-8D31-77D0BD90EB9D}" sibTransId="{E5FFF53D-86B1-4F4E-8A9A-10F3A2F9BD02}"/>
    <dgm:cxn modelId="{3917AD08-121F-41E7-A436-34FB827D6549}" type="presOf" srcId="{CD451F00-04C3-43BF-8CAC-934AEEA68D30}" destId="{08FBB8E3-CE2C-4790-8AD8-D1234D62A187}" srcOrd="0" destOrd="0" presId="urn:microsoft.com/office/officeart/2005/8/layout/vList5"/>
    <dgm:cxn modelId="{D85C3220-23E6-499F-B7FF-76C331F0EF22}" type="presOf" srcId="{86E1D2C6-C8FD-4CFE-AFB5-17B4B3AC31A2}" destId="{422B7F06-3E65-4CC3-85FC-8BB163312A63}" srcOrd="0" destOrd="0" presId="urn:microsoft.com/office/officeart/2005/8/layout/vList5"/>
    <dgm:cxn modelId="{44677820-E4AF-4941-8CAC-C74E34DF56BC}" type="presOf" srcId="{D7F5FAD0-4D25-4B65-A299-2104EC2E0BF3}" destId="{63855923-C84A-4394-AEB4-2B9BAF0BA1E4}" srcOrd="0" destOrd="0" presId="urn:microsoft.com/office/officeart/2005/8/layout/vList5"/>
    <dgm:cxn modelId="{82137C29-EF27-454F-97FF-6B7BCA6CDDA1}" type="presOf" srcId="{81490BA8-1DB5-4A18-A85D-DF44D1A990C5}" destId="{81D2AED3-9A68-4F4B-8C14-B3C9BE2EE07A}" srcOrd="0" destOrd="0" presId="urn:microsoft.com/office/officeart/2005/8/layout/vList5"/>
    <dgm:cxn modelId="{37B4B333-E985-4B76-BD1E-443D4D7846DE}" srcId="{86E1D2C6-C8FD-4CFE-AFB5-17B4B3AC31A2}" destId="{81490BA8-1DB5-4A18-A85D-DF44D1A990C5}" srcOrd="1" destOrd="0" parTransId="{CB802A1D-26B8-46B5-B3D6-D4764D3491D5}" sibTransId="{9551C8D5-BC84-4CA5-A0B5-B5042D453A6B}"/>
    <dgm:cxn modelId="{DC8DC35E-212B-4923-BBA9-CC48E153D593}" srcId="{86E1D2C6-C8FD-4CFE-AFB5-17B4B3AC31A2}" destId="{D3FDC9DA-D98A-4D78-B89E-394ACB01EB99}" srcOrd="2" destOrd="0" parTransId="{020EC1F1-CA20-46E1-BF1D-94430609D480}" sibTransId="{6D07FBB3-E4D2-4142-9B17-7B677E9F2FE4}"/>
    <dgm:cxn modelId="{39142B6C-8AEC-4578-9D6D-8FB7B7308069}" type="presOf" srcId="{9B24CDDE-5124-4936-91B6-0940E04ECCA4}" destId="{AB697BAC-C77D-4369-BE7F-2E8412103C8D}" srcOrd="0" destOrd="0" presId="urn:microsoft.com/office/officeart/2005/8/layout/vList5"/>
    <dgm:cxn modelId="{DD959A4E-A415-48D5-AD9C-EFA26B29095F}" srcId="{86E1D2C6-C8FD-4CFE-AFB5-17B4B3AC31A2}" destId="{6AB67D29-6527-46EE-8640-51DCE153C108}" srcOrd="3" destOrd="0" parTransId="{6A70CD3E-C8FC-46A4-9A93-A8D39B6C12E2}" sibTransId="{C19949ED-D9A3-41CB-80AA-57888E79C406}"/>
    <dgm:cxn modelId="{A06C0954-FBDC-49BC-84B4-E00DD5E6256F}" srcId="{D3FDC9DA-D98A-4D78-B89E-394ACB01EB99}" destId="{D7F5FAD0-4D25-4B65-A299-2104EC2E0BF3}" srcOrd="0" destOrd="0" parTransId="{67E46CAD-8835-448F-8596-38F5243EE181}" sibTransId="{C82B4E29-E900-4466-A534-A0F27FE35268}"/>
    <dgm:cxn modelId="{B0903283-ED30-4363-817C-66FA7D027116}" type="presOf" srcId="{68BF15C4-E62C-40AE-BBA3-5FA7FFFCDD78}" destId="{EF574C03-D3E0-4AF3-B294-17CBCE3D3D0B}" srcOrd="0" destOrd="0" presId="urn:microsoft.com/office/officeart/2005/8/layout/vList5"/>
    <dgm:cxn modelId="{34BFEA9F-AD6E-4FB0-8B8C-97CC850C223A}" type="presOf" srcId="{6AB67D29-6527-46EE-8640-51DCE153C108}" destId="{D713950D-9DE2-4393-9631-D24D6623CF4A}" srcOrd="0" destOrd="0" presId="urn:microsoft.com/office/officeart/2005/8/layout/vList5"/>
    <dgm:cxn modelId="{CF6F07A0-43EB-4570-820C-A321B9F89E7A}" type="presOf" srcId="{D3FDC9DA-D98A-4D78-B89E-394ACB01EB99}" destId="{D0B68C8B-A8CB-43C2-8248-8A67F98CEC8E}" srcOrd="0" destOrd="0" presId="urn:microsoft.com/office/officeart/2005/8/layout/vList5"/>
    <dgm:cxn modelId="{0430AFB5-FDD2-41E7-858E-21C42DCCAC04}" srcId="{CD451F00-04C3-43BF-8CAC-934AEEA68D30}" destId="{9B24CDDE-5124-4936-91B6-0940E04ECCA4}" srcOrd="0" destOrd="0" parTransId="{467C7F6A-BEDA-4F28-9DBA-5C2FA37B973C}" sibTransId="{26859A47-3ADF-4040-A5CC-2AF8ED8BF057}"/>
    <dgm:cxn modelId="{B72804C4-2797-47B4-9AA1-F9C574AA4BCE}" srcId="{6AB67D29-6527-46EE-8640-51DCE153C108}" destId="{68BF15C4-E62C-40AE-BBA3-5FA7FFFCDD78}" srcOrd="0" destOrd="0" parTransId="{5663CC1F-19C4-4C23-8C3C-B3B069A87883}" sibTransId="{BFD20FE6-526E-430F-B511-AE137DE20A4F}"/>
    <dgm:cxn modelId="{159F98C8-9B13-4442-85ED-88A963C3E261}" type="presOf" srcId="{00BBBF44-39E0-42D7-B765-152077EF369F}" destId="{AA7572C7-C72F-48A5-A547-E28442313C24}" srcOrd="0" destOrd="0" presId="urn:microsoft.com/office/officeart/2005/8/layout/vList5"/>
    <dgm:cxn modelId="{4F9366E9-D216-4891-9327-457E2C208927}" srcId="{81490BA8-1DB5-4A18-A85D-DF44D1A990C5}" destId="{00BBBF44-39E0-42D7-B765-152077EF369F}" srcOrd="0" destOrd="0" parTransId="{55A2EBC9-AB70-45A1-9608-108071B92FEA}" sibTransId="{95F1D709-92C8-4385-9DDA-3668861D8D5F}"/>
    <dgm:cxn modelId="{6A9E297D-C078-4730-AEC2-00147B96A6BE}" type="presParOf" srcId="{422B7F06-3E65-4CC3-85FC-8BB163312A63}" destId="{3E2E1777-CB92-4889-B077-F4E0593D791D}" srcOrd="0" destOrd="0" presId="urn:microsoft.com/office/officeart/2005/8/layout/vList5"/>
    <dgm:cxn modelId="{7DE324FF-23CD-4C67-A214-A4F8E677BEC0}" type="presParOf" srcId="{3E2E1777-CB92-4889-B077-F4E0593D791D}" destId="{08FBB8E3-CE2C-4790-8AD8-D1234D62A187}" srcOrd="0" destOrd="0" presId="urn:microsoft.com/office/officeart/2005/8/layout/vList5"/>
    <dgm:cxn modelId="{FC9DCFCF-DF7F-46DF-92ED-31A7FA6EB651}" type="presParOf" srcId="{3E2E1777-CB92-4889-B077-F4E0593D791D}" destId="{AB697BAC-C77D-4369-BE7F-2E8412103C8D}" srcOrd="1" destOrd="0" presId="urn:microsoft.com/office/officeart/2005/8/layout/vList5"/>
    <dgm:cxn modelId="{DAB0342E-DC70-47CB-AC96-6588F6C12225}" type="presParOf" srcId="{422B7F06-3E65-4CC3-85FC-8BB163312A63}" destId="{FD277FF5-1B53-49CC-93A7-AC8B9036F167}" srcOrd="1" destOrd="0" presId="urn:microsoft.com/office/officeart/2005/8/layout/vList5"/>
    <dgm:cxn modelId="{7BA11737-FACD-474C-85D5-E493A49512AB}" type="presParOf" srcId="{422B7F06-3E65-4CC3-85FC-8BB163312A63}" destId="{70A9CFA6-861C-48FB-82A5-BFBE3D8DA16E}" srcOrd="2" destOrd="0" presId="urn:microsoft.com/office/officeart/2005/8/layout/vList5"/>
    <dgm:cxn modelId="{42FEF92F-393C-40ED-9816-4555F45E855A}" type="presParOf" srcId="{70A9CFA6-861C-48FB-82A5-BFBE3D8DA16E}" destId="{81D2AED3-9A68-4F4B-8C14-B3C9BE2EE07A}" srcOrd="0" destOrd="0" presId="urn:microsoft.com/office/officeart/2005/8/layout/vList5"/>
    <dgm:cxn modelId="{D63F0ECE-7B9C-41B7-AD1E-AAACE3371BF0}" type="presParOf" srcId="{70A9CFA6-861C-48FB-82A5-BFBE3D8DA16E}" destId="{AA7572C7-C72F-48A5-A547-E28442313C24}" srcOrd="1" destOrd="0" presId="urn:microsoft.com/office/officeart/2005/8/layout/vList5"/>
    <dgm:cxn modelId="{51F063AA-060A-44DA-9956-653C6F731C16}" type="presParOf" srcId="{422B7F06-3E65-4CC3-85FC-8BB163312A63}" destId="{73FEB9DB-17D4-4479-B674-95500893E74C}" srcOrd="3" destOrd="0" presId="urn:microsoft.com/office/officeart/2005/8/layout/vList5"/>
    <dgm:cxn modelId="{343E9A76-E8A3-48F7-9887-677316953615}" type="presParOf" srcId="{422B7F06-3E65-4CC3-85FC-8BB163312A63}" destId="{477BF495-7383-407B-BB5B-E9288744243C}" srcOrd="4" destOrd="0" presId="urn:microsoft.com/office/officeart/2005/8/layout/vList5"/>
    <dgm:cxn modelId="{2A2688C9-0BDD-481F-913C-F12568580D92}" type="presParOf" srcId="{477BF495-7383-407B-BB5B-E9288744243C}" destId="{D0B68C8B-A8CB-43C2-8248-8A67F98CEC8E}" srcOrd="0" destOrd="0" presId="urn:microsoft.com/office/officeart/2005/8/layout/vList5"/>
    <dgm:cxn modelId="{8C8D6D8C-03DC-4957-B7F2-3FE1E5D430A5}" type="presParOf" srcId="{477BF495-7383-407B-BB5B-E9288744243C}" destId="{63855923-C84A-4394-AEB4-2B9BAF0BA1E4}" srcOrd="1" destOrd="0" presId="urn:microsoft.com/office/officeart/2005/8/layout/vList5"/>
    <dgm:cxn modelId="{64B331A2-7E9E-4C41-9E08-F59822811799}" type="presParOf" srcId="{422B7F06-3E65-4CC3-85FC-8BB163312A63}" destId="{6930BBB7-8B0F-4CAC-9662-753624A9CEB9}" srcOrd="5" destOrd="0" presId="urn:microsoft.com/office/officeart/2005/8/layout/vList5"/>
    <dgm:cxn modelId="{72BE042D-317D-4647-AB8E-C04CC9255EE5}" type="presParOf" srcId="{422B7F06-3E65-4CC3-85FC-8BB163312A63}" destId="{7A98ABEE-C4FA-4D81-9394-6B0B4CBE6801}" srcOrd="6" destOrd="0" presId="urn:microsoft.com/office/officeart/2005/8/layout/vList5"/>
    <dgm:cxn modelId="{2DBF3994-06CF-4412-831F-A689C369C479}" type="presParOf" srcId="{7A98ABEE-C4FA-4D81-9394-6B0B4CBE6801}" destId="{D713950D-9DE2-4393-9631-D24D6623CF4A}" srcOrd="0" destOrd="0" presId="urn:microsoft.com/office/officeart/2005/8/layout/vList5"/>
    <dgm:cxn modelId="{F6513B14-20F4-4126-86C2-0445787E00B7}" type="presParOf" srcId="{7A98ABEE-C4FA-4D81-9394-6B0B4CBE6801}" destId="{EF574C03-D3E0-4AF3-B294-17CBCE3D3D0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ACE7034-94C4-40DD-B026-70BE9F70C52D}"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AB2BB978-627A-4F19-B5D9-7B415E8C8CF3}">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Inventory Management (how many units)</a:t>
          </a:r>
        </a:p>
      </dgm:t>
    </dgm:pt>
    <dgm:pt modelId="{E6FF438B-C349-4907-80EC-501001C8D913}" type="parTrans" cxnId="{5ABCA9BF-4DFF-46AD-817C-6F63D5EFC044}">
      <dgm:prSet/>
      <dgm:spPr/>
      <dgm:t>
        <a:bodyPr/>
        <a:lstStyle/>
        <a:p>
          <a:endParaRPr lang="en-US"/>
        </a:p>
      </dgm:t>
    </dgm:pt>
    <dgm:pt modelId="{9B6173AF-C8AD-4122-ADE8-DC4DB28D87B5}" type="sibTrans" cxnId="{5ABCA9BF-4DFF-46AD-817C-6F63D5EFC044}">
      <dgm:prSet/>
      <dgm:spPr/>
      <dgm:t>
        <a:bodyPr/>
        <a:lstStyle/>
        <a:p>
          <a:endParaRPr lang="en-US"/>
        </a:p>
      </dgm:t>
    </dgm:pt>
    <dgm:pt modelId="{0A05278C-D367-4AB8-BA23-3AD22D9835F4}">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Perishable goods</a:t>
          </a:r>
        </a:p>
      </dgm:t>
    </dgm:pt>
    <dgm:pt modelId="{5EF2778E-FE47-4C8B-96F2-5E69B17FFFCE}" type="parTrans" cxnId="{0D987A6B-29B7-4BDD-B39A-45AB839DDCDC}">
      <dgm:prSet/>
      <dgm:spPr/>
      <dgm:t>
        <a:bodyPr/>
        <a:lstStyle/>
        <a:p>
          <a:endParaRPr lang="en-US"/>
        </a:p>
      </dgm:t>
    </dgm:pt>
    <dgm:pt modelId="{A93BD0CA-00AE-4A84-B570-82D21C5AD203}" type="sibTrans" cxnId="{0D987A6B-29B7-4BDD-B39A-45AB839DDCDC}">
      <dgm:prSet/>
      <dgm:spPr/>
      <dgm:t>
        <a:bodyPr/>
        <a:lstStyle/>
        <a:p>
          <a:endParaRPr lang="en-US"/>
        </a:p>
      </dgm:t>
    </dgm:pt>
    <dgm:pt modelId="{4F25E537-8293-489F-8ABC-A5557736F576}">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Shrinkage analytics</a:t>
          </a:r>
        </a:p>
      </dgm:t>
    </dgm:pt>
    <dgm:pt modelId="{8421ED65-2D8D-4C54-A1B0-A337A3709C1A}" type="parTrans" cxnId="{154D4EA5-998F-4E02-BC77-BCE507ADECE3}">
      <dgm:prSet/>
      <dgm:spPr/>
      <dgm:t>
        <a:bodyPr/>
        <a:lstStyle/>
        <a:p>
          <a:endParaRPr lang="en-US"/>
        </a:p>
      </dgm:t>
    </dgm:pt>
    <dgm:pt modelId="{ED11BBC8-C9E2-4839-87D5-4D2628C27A5B}" type="sibTrans" cxnId="{154D4EA5-998F-4E02-BC77-BCE507ADECE3}">
      <dgm:prSet/>
      <dgm:spPr/>
      <dgm:t>
        <a:bodyPr/>
        <a:lstStyle/>
        <a:p>
          <a:endParaRPr lang="en-US"/>
        </a:p>
      </dgm:t>
    </dgm:pt>
    <dgm:pt modelId="{98452508-23BA-4959-A77E-46DC37AFD6A2}">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Theft analytics/prevention</a:t>
          </a:r>
        </a:p>
      </dgm:t>
    </dgm:pt>
    <dgm:pt modelId="{42BDBF1F-57B4-4830-82CC-5B7A0FAE9D9A}" type="parTrans" cxnId="{3DB87D83-87AE-4583-81F3-B2E8CF9850B0}">
      <dgm:prSet/>
      <dgm:spPr/>
      <dgm:t>
        <a:bodyPr/>
        <a:lstStyle/>
        <a:p>
          <a:endParaRPr lang="en-US"/>
        </a:p>
      </dgm:t>
    </dgm:pt>
    <dgm:pt modelId="{A0AD09C1-A169-4B93-9CEE-A240077F9BED}" type="sibTrans" cxnId="{3DB87D83-87AE-4583-81F3-B2E8CF9850B0}">
      <dgm:prSet/>
      <dgm:spPr/>
      <dgm:t>
        <a:bodyPr/>
        <a:lstStyle/>
        <a:p>
          <a:endParaRPr lang="en-US"/>
        </a:p>
      </dgm:t>
    </dgm:pt>
    <dgm:pt modelId="{41B6D825-124D-45C7-8182-11538C069097}">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Warranty Analytics</a:t>
          </a:r>
        </a:p>
      </dgm:t>
    </dgm:pt>
    <dgm:pt modelId="{191E22F3-24DF-4B6C-9A6D-B15ED9A29AEC}" type="parTrans" cxnId="{C5610CB3-36D8-4FBE-B821-8DFA423FFD9E}">
      <dgm:prSet/>
      <dgm:spPr/>
      <dgm:t>
        <a:bodyPr/>
        <a:lstStyle/>
        <a:p>
          <a:endParaRPr lang="en-US"/>
        </a:p>
      </dgm:t>
    </dgm:pt>
    <dgm:pt modelId="{1BD54B68-45C6-482E-947D-6B41651F9CD8}" type="sibTrans" cxnId="{C5610CB3-36D8-4FBE-B821-8DFA423FFD9E}">
      <dgm:prSet/>
      <dgm:spPr/>
      <dgm:t>
        <a:bodyPr/>
        <a:lstStyle/>
        <a:p>
          <a:endParaRPr lang="en-US"/>
        </a:p>
      </dgm:t>
    </dgm:pt>
    <dgm:pt modelId="{83428BF3-A947-4F45-8165-8BFD63305F0C}">
      <dgm:prSet custT="1"/>
      <dgm:spPr/>
      <dgm:t>
        <a:bodyPr/>
        <a:lstStyle/>
        <a:p>
          <a:pPr rtl="0"/>
          <a:r>
            <a:rPr lang="en-US" sz="1600" dirty="0">
              <a:latin typeface="Open Sans" panose="020B0606030504020204" pitchFamily="34" charset="0"/>
              <a:ea typeface="Open Sans" panose="020B0606030504020204" pitchFamily="34" charset="0"/>
              <a:cs typeface="Open Sans" panose="020B0606030504020204" pitchFamily="34" charset="0"/>
            </a:rPr>
            <a:t>Rates of failure for different components</a:t>
          </a:r>
        </a:p>
      </dgm:t>
    </dgm:pt>
    <dgm:pt modelId="{266CAF80-40A1-4D1F-B26D-476F9D61A92B}" type="parTrans" cxnId="{9EB04701-D8F8-4D22-A3CD-9E22862855C6}">
      <dgm:prSet/>
      <dgm:spPr/>
      <dgm:t>
        <a:bodyPr/>
        <a:lstStyle/>
        <a:p>
          <a:endParaRPr lang="en-US"/>
        </a:p>
      </dgm:t>
    </dgm:pt>
    <dgm:pt modelId="{004D63AB-7579-4EB6-80A8-10743A3498FE}" type="sibTrans" cxnId="{9EB04701-D8F8-4D22-A3CD-9E22862855C6}">
      <dgm:prSet/>
      <dgm:spPr/>
      <dgm:t>
        <a:bodyPr/>
        <a:lstStyle/>
        <a:p>
          <a:endParaRPr lang="en-US"/>
        </a:p>
      </dgm:t>
    </dgm:pt>
    <dgm:pt modelId="{1CF7DF92-B1C4-401F-94BE-BA452902E73A}">
      <dgm:prSet custT="1"/>
      <dgm:spPr/>
      <dgm:t>
        <a:bodyPr/>
        <a:lstStyle/>
        <a:p>
          <a:pPr rtl="0"/>
          <a:r>
            <a:rPr lang="en-US" sz="1600" dirty="0">
              <a:latin typeface="Open Sans" panose="020B0606030504020204" pitchFamily="34" charset="0"/>
              <a:ea typeface="Open Sans" panose="020B0606030504020204" pitchFamily="34" charset="0"/>
              <a:cs typeface="Open Sans" panose="020B0606030504020204" pitchFamily="34" charset="0"/>
            </a:rPr>
            <a:t>And what are the drivers or parts?</a:t>
          </a:r>
        </a:p>
      </dgm:t>
    </dgm:pt>
    <dgm:pt modelId="{F2C6B0DB-8238-421E-834B-21505D8E5646}" type="parTrans" cxnId="{3A17A68C-57E5-4A91-9CF2-DC30EEB8624D}">
      <dgm:prSet/>
      <dgm:spPr/>
      <dgm:t>
        <a:bodyPr/>
        <a:lstStyle/>
        <a:p>
          <a:endParaRPr lang="en-US"/>
        </a:p>
      </dgm:t>
    </dgm:pt>
    <dgm:pt modelId="{4494F707-CAEB-4CBB-AE1B-41A59046C972}" type="sibTrans" cxnId="{3A17A68C-57E5-4A91-9CF2-DC30EEB8624D}">
      <dgm:prSet/>
      <dgm:spPr/>
      <dgm:t>
        <a:bodyPr/>
        <a:lstStyle/>
        <a:p>
          <a:endParaRPr lang="en-US"/>
        </a:p>
      </dgm:t>
    </dgm:pt>
    <dgm:pt modelId="{2817EFC4-863B-4824-B55B-38A58A2999C3}">
      <dgm:prSet custT="1"/>
      <dgm:spPr/>
      <dgm:t>
        <a:bodyPr/>
        <a:lstStyle/>
        <a:p>
          <a:pPr rtl="0"/>
          <a:r>
            <a:rPr lang="en-US" sz="1600" dirty="0">
              <a:latin typeface="Open Sans" panose="020B0606030504020204" pitchFamily="34" charset="0"/>
              <a:ea typeface="Open Sans" panose="020B0606030504020204" pitchFamily="34" charset="0"/>
              <a:cs typeface="Open Sans" panose="020B0606030504020204" pitchFamily="34" charset="0"/>
            </a:rPr>
            <a:t>What types of customers buying what types of products are likely to redeem a warranty?</a:t>
          </a:r>
        </a:p>
      </dgm:t>
    </dgm:pt>
    <dgm:pt modelId="{C6132DC2-55C1-4B86-95B3-FC6FBCA7BC77}" type="parTrans" cxnId="{15AC1DC2-B755-4A53-8E52-7B07F0C17B2D}">
      <dgm:prSet/>
      <dgm:spPr/>
      <dgm:t>
        <a:bodyPr/>
        <a:lstStyle/>
        <a:p>
          <a:endParaRPr lang="en-US"/>
        </a:p>
      </dgm:t>
    </dgm:pt>
    <dgm:pt modelId="{D911CE1C-1BE4-4123-967C-DCAF47BE33B6}" type="sibTrans" cxnId="{15AC1DC2-B755-4A53-8E52-7B07F0C17B2D}">
      <dgm:prSet/>
      <dgm:spPr/>
      <dgm:t>
        <a:bodyPr/>
        <a:lstStyle/>
        <a:p>
          <a:endParaRPr lang="en-US"/>
        </a:p>
      </dgm:t>
    </dgm:pt>
    <dgm:pt modelId="{0A5D8FB0-AE3A-41ED-8BD7-3D3B63B05D47}" type="pres">
      <dgm:prSet presAssocID="{2ACE7034-94C4-40DD-B026-70BE9F70C52D}" presName="Name0" presStyleCnt="0">
        <dgm:presLayoutVars>
          <dgm:dir/>
          <dgm:animLvl val="lvl"/>
          <dgm:resizeHandles val="exact"/>
        </dgm:presLayoutVars>
      </dgm:prSet>
      <dgm:spPr/>
    </dgm:pt>
    <dgm:pt modelId="{F87E80EC-D099-42A4-99E6-0D1F9EFBE874}" type="pres">
      <dgm:prSet presAssocID="{AB2BB978-627A-4F19-B5D9-7B415E8C8CF3}" presName="linNode" presStyleCnt="0"/>
      <dgm:spPr/>
    </dgm:pt>
    <dgm:pt modelId="{2DB89C42-C5B8-4EB0-A9D4-339B43CCD423}" type="pres">
      <dgm:prSet presAssocID="{AB2BB978-627A-4F19-B5D9-7B415E8C8CF3}" presName="parentText" presStyleLbl="node1" presStyleIdx="0" presStyleCnt="3">
        <dgm:presLayoutVars>
          <dgm:chMax val="1"/>
          <dgm:bulletEnabled val="1"/>
        </dgm:presLayoutVars>
      </dgm:prSet>
      <dgm:spPr/>
    </dgm:pt>
    <dgm:pt modelId="{3FF00016-787B-473E-B8A4-F11A4DB8568A}" type="pres">
      <dgm:prSet presAssocID="{AB2BB978-627A-4F19-B5D9-7B415E8C8CF3}" presName="descendantText" presStyleLbl="alignAccFollowNode1" presStyleIdx="0" presStyleCnt="3">
        <dgm:presLayoutVars>
          <dgm:bulletEnabled val="1"/>
        </dgm:presLayoutVars>
      </dgm:prSet>
      <dgm:spPr/>
    </dgm:pt>
    <dgm:pt modelId="{448DE0B7-76A9-4D8B-929D-68492BF08A65}" type="pres">
      <dgm:prSet presAssocID="{9B6173AF-C8AD-4122-ADE8-DC4DB28D87B5}" presName="sp" presStyleCnt="0"/>
      <dgm:spPr/>
    </dgm:pt>
    <dgm:pt modelId="{6E49FB56-803E-47CA-AF90-750B36EC32AC}" type="pres">
      <dgm:prSet presAssocID="{4F25E537-8293-489F-8ABC-A5557736F576}" presName="linNode" presStyleCnt="0"/>
      <dgm:spPr/>
    </dgm:pt>
    <dgm:pt modelId="{3FCC9883-E14A-4B87-807D-2615C3B1C6DA}" type="pres">
      <dgm:prSet presAssocID="{4F25E537-8293-489F-8ABC-A5557736F576}" presName="parentText" presStyleLbl="node1" presStyleIdx="1" presStyleCnt="3">
        <dgm:presLayoutVars>
          <dgm:chMax val="1"/>
          <dgm:bulletEnabled val="1"/>
        </dgm:presLayoutVars>
      </dgm:prSet>
      <dgm:spPr/>
    </dgm:pt>
    <dgm:pt modelId="{EA469341-5AB4-49AF-B778-DC96A40D9BB2}" type="pres">
      <dgm:prSet presAssocID="{4F25E537-8293-489F-8ABC-A5557736F576}" presName="descendantText" presStyleLbl="alignAccFollowNode1" presStyleIdx="1" presStyleCnt="3" custLinFactNeighborX="-155" custLinFactNeighborY="-723">
        <dgm:presLayoutVars>
          <dgm:bulletEnabled val="1"/>
        </dgm:presLayoutVars>
      </dgm:prSet>
      <dgm:spPr/>
    </dgm:pt>
    <dgm:pt modelId="{3F5866A1-0216-4125-92B8-E27EC291CE54}" type="pres">
      <dgm:prSet presAssocID="{ED11BBC8-C9E2-4839-87D5-4D2628C27A5B}" presName="sp" presStyleCnt="0"/>
      <dgm:spPr/>
    </dgm:pt>
    <dgm:pt modelId="{800E4FC3-FE35-4B5E-8301-5A1F9C401934}" type="pres">
      <dgm:prSet presAssocID="{41B6D825-124D-45C7-8182-11538C069097}" presName="linNode" presStyleCnt="0"/>
      <dgm:spPr/>
    </dgm:pt>
    <dgm:pt modelId="{783E4821-A878-4F70-B37C-B937E5523812}" type="pres">
      <dgm:prSet presAssocID="{41B6D825-124D-45C7-8182-11538C069097}" presName="parentText" presStyleLbl="node1" presStyleIdx="2" presStyleCnt="3">
        <dgm:presLayoutVars>
          <dgm:chMax val="1"/>
          <dgm:bulletEnabled val="1"/>
        </dgm:presLayoutVars>
      </dgm:prSet>
      <dgm:spPr/>
    </dgm:pt>
    <dgm:pt modelId="{0DA90BFF-EEF8-4C62-A9C9-5A389BECD626}" type="pres">
      <dgm:prSet presAssocID="{41B6D825-124D-45C7-8182-11538C069097}" presName="descendantText" presStyleLbl="alignAccFollowNode1" presStyleIdx="2" presStyleCnt="3">
        <dgm:presLayoutVars>
          <dgm:bulletEnabled val="1"/>
        </dgm:presLayoutVars>
      </dgm:prSet>
      <dgm:spPr/>
    </dgm:pt>
  </dgm:ptLst>
  <dgm:cxnLst>
    <dgm:cxn modelId="{9EB04701-D8F8-4D22-A3CD-9E22862855C6}" srcId="{41B6D825-124D-45C7-8182-11538C069097}" destId="{83428BF3-A947-4F45-8165-8BFD63305F0C}" srcOrd="0" destOrd="0" parTransId="{266CAF80-40A1-4D1F-B26D-476F9D61A92B}" sibTransId="{004D63AB-7579-4EB6-80A8-10743A3498FE}"/>
    <dgm:cxn modelId="{A2409725-EC06-42BE-B6A4-AAD563731E14}" type="presOf" srcId="{0A05278C-D367-4AB8-BA23-3AD22D9835F4}" destId="{3FF00016-787B-473E-B8A4-F11A4DB8568A}" srcOrd="0" destOrd="0" presId="urn:microsoft.com/office/officeart/2005/8/layout/vList5"/>
    <dgm:cxn modelId="{B386745E-4A77-4C0D-A8F6-ED42C658547D}" type="presOf" srcId="{2ACE7034-94C4-40DD-B026-70BE9F70C52D}" destId="{0A5D8FB0-AE3A-41ED-8BD7-3D3B63B05D47}" srcOrd="0" destOrd="0" presId="urn:microsoft.com/office/officeart/2005/8/layout/vList5"/>
    <dgm:cxn modelId="{0D987A6B-29B7-4BDD-B39A-45AB839DDCDC}" srcId="{AB2BB978-627A-4F19-B5D9-7B415E8C8CF3}" destId="{0A05278C-D367-4AB8-BA23-3AD22D9835F4}" srcOrd="0" destOrd="0" parTransId="{5EF2778E-FE47-4C8B-96F2-5E69B17FFFCE}" sibTransId="{A93BD0CA-00AE-4A84-B570-82D21C5AD203}"/>
    <dgm:cxn modelId="{7EB6F677-BD05-4FB2-9340-8BB5AF424F1B}" type="presOf" srcId="{41B6D825-124D-45C7-8182-11538C069097}" destId="{783E4821-A878-4F70-B37C-B937E5523812}" srcOrd="0" destOrd="0" presId="urn:microsoft.com/office/officeart/2005/8/layout/vList5"/>
    <dgm:cxn modelId="{3DB87D83-87AE-4583-81F3-B2E8CF9850B0}" srcId="{4F25E537-8293-489F-8ABC-A5557736F576}" destId="{98452508-23BA-4959-A77E-46DC37AFD6A2}" srcOrd="0" destOrd="0" parTransId="{42BDBF1F-57B4-4830-82CC-5B7A0FAE9D9A}" sibTransId="{A0AD09C1-A169-4B93-9CEE-A240077F9BED}"/>
    <dgm:cxn modelId="{62AD2386-AAD6-4166-81F6-47310DF11FD1}" type="presOf" srcId="{98452508-23BA-4959-A77E-46DC37AFD6A2}" destId="{EA469341-5AB4-49AF-B778-DC96A40D9BB2}" srcOrd="0" destOrd="0" presId="urn:microsoft.com/office/officeart/2005/8/layout/vList5"/>
    <dgm:cxn modelId="{3A17A68C-57E5-4A91-9CF2-DC30EEB8624D}" srcId="{83428BF3-A947-4F45-8165-8BFD63305F0C}" destId="{1CF7DF92-B1C4-401F-94BE-BA452902E73A}" srcOrd="0" destOrd="0" parTransId="{F2C6B0DB-8238-421E-834B-21505D8E5646}" sibTransId="{4494F707-CAEB-4CBB-AE1B-41A59046C972}"/>
    <dgm:cxn modelId="{EF922E8E-CBD5-4EAA-84B7-C7932018A3F6}" type="presOf" srcId="{AB2BB978-627A-4F19-B5D9-7B415E8C8CF3}" destId="{2DB89C42-C5B8-4EB0-A9D4-339B43CCD423}" srcOrd="0" destOrd="0" presId="urn:microsoft.com/office/officeart/2005/8/layout/vList5"/>
    <dgm:cxn modelId="{0866CF90-F5D2-4DF7-9865-D28F6A367915}" type="presOf" srcId="{83428BF3-A947-4F45-8165-8BFD63305F0C}" destId="{0DA90BFF-EEF8-4C62-A9C9-5A389BECD626}" srcOrd="0" destOrd="0" presId="urn:microsoft.com/office/officeart/2005/8/layout/vList5"/>
    <dgm:cxn modelId="{87AD4FA4-D567-4A29-8B54-3353102A2443}" type="presOf" srcId="{1CF7DF92-B1C4-401F-94BE-BA452902E73A}" destId="{0DA90BFF-EEF8-4C62-A9C9-5A389BECD626}" srcOrd="0" destOrd="1" presId="urn:microsoft.com/office/officeart/2005/8/layout/vList5"/>
    <dgm:cxn modelId="{154D4EA5-998F-4E02-BC77-BCE507ADECE3}" srcId="{2ACE7034-94C4-40DD-B026-70BE9F70C52D}" destId="{4F25E537-8293-489F-8ABC-A5557736F576}" srcOrd="1" destOrd="0" parTransId="{8421ED65-2D8D-4C54-A1B0-A337A3709C1A}" sibTransId="{ED11BBC8-C9E2-4839-87D5-4D2628C27A5B}"/>
    <dgm:cxn modelId="{C5610CB3-36D8-4FBE-B821-8DFA423FFD9E}" srcId="{2ACE7034-94C4-40DD-B026-70BE9F70C52D}" destId="{41B6D825-124D-45C7-8182-11538C069097}" srcOrd="2" destOrd="0" parTransId="{191E22F3-24DF-4B6C-9A6D-B15ED9A29AEC}" sibTransId="{1BD54B68-45C6-482E-947D-6B41651F9CD8}"/>
    <dgm:cxn modelId="{5ABCA9BF-4DFF-46AD-817C-6F63D5EFC044}" srcId="{2ACE7034-94C4-40DD-B026-70BE9F70C52D}" destId="{AB2BB978-627A-4F19-B5D9-7B415E8C8CF3}" srcOrd="0" destOrd="0" parTransId="{E6FF438B-C349-4907-80EC-501001C8D913}" sibTransId="{9B6173AF-C8AD-4122-ADE8-DC4DB28D87B5}"/>
    <dgm:cxn modelId="{15AC1DC2-B755-4A53-8E52-7B07F0C17B2D}" srcId="{41B6D825-124D-45C7-8182-11538C069097}" destId="{2817EFC4-863B-4824-B55B-38A58A2999C3}" srcOrd="1" destOrd="0" parTransId="{C6132DC2-55C1-4B86-95B3-FC6FBCA7BC77}" sibTransId="{D911CE1C-1BE4-4123-967C-DCAF47BE33B6}"/>
    <dgm:cxn modelId="{0CFA4AC5-A058-45D1-A222-FBF0AACA62DA}" type="presOf" srcId="{4F25E537-8293-489F-8ABC-A5557736F576}" destId="{3FCC9883-E14A-4B87-807D-2615C3B1C6DA}" srcOrd="0" destOrd="0" presId="urn:microsoft.com/office/officeart/2005/8/layout/vList5"/>
    <dgm:cxn modelId="{7DFD6DFA-1F9B-4401-B97D-372AE7DE1159}" type="presOf" srcId="{2817EFC4-863B-4824-B55B-38A58A2999C3}" destId="{0DA90BFF-EEF8-4C62-A9C9-5A389BECD626}" srcOrd="0" destOrd="2" presId="urn:microsoft.com/office/officeart/2005/8/layout/vList5"/>
    <dgm:cxn modelId="{80F075CF-163C-4024-BC0E-F3064BF9DA3A}" type="presParOf" srcId="{0A5D8FB0-AE3A-41ED-8BD7-3D3B63B05D47}" destId="{F87E80EC-D099-42A4-99E6-0D1F9EFBE874}" srcOrd="0" destOrd="0" presId="urn:microsoft.com/office/officeart/2005/8/layout/vList5"/>
    <dgm:cxn modelId="{E4E6AE35-A685-4A23-90DC-BB05CC6D9FE4}" type="presParOf" srcId="{F87E80EC-D099-42A4-99E6-0D1F9EFBE874}" destId="{2DB89C42-C5B8-4EB0-A9D4-339B43CCD423}" srcOrd="0" destOrd="0" presId="urn:microsoft.com/office/officeart/2005/8/layout/vList5"/>
    <dgm:cxn modelId="{08A232BD-E6C7-4DE3-95ED-B74EA5E2368B}" type="presParOf" srcId="{F87E80EC-D099-42A4-99E6-0D1F9EFBE874}" destId="{3FF00016-787B-473E-B8A4-F11A4DB8568A}" srcOrd="1" destOrd="0" presId="urn:microsoft.com/office/officeart/2005/8/layout/vList5"/>
    <dgm:cxn modelId="{B7123513-8902-4392-B9D8-DB5AC8CCAD1F}" type="presParOf" srcId="{0A5D8FB0-AE3A-41ED-8BD7-3D3B63B05D47}" destId="{448DE0B7-76A9-4D8B-929D-68492BF08A65}" srcOrd="1" destOrd="0" presId="urn:microsoft.com/office/officeart/2005/8/layout/vList5"/>
    <dgm:cxn modelId="{B0D7E571-E067-4643-9BD6-74DB79D4BFA7}" type="presParOf" srcId="{0A5D8FB0-AE3A-41ED-8BD7-3D3B63B05D47}" destId="{6E49FB56-803E-47CA-AF90-750B36EC32AC}" srcOrd="2" destOrd="0" presId="urn:microsoft.com/office/officeart/2005/8/layout/vList5"/>
    <dgm:cxn modelId="{62F81570-36B9-41A5-86E9-7436151764B2}" type="presParOf" srcId="{6E49FB56-803E-47CA-AF90-750B36EC32AC}" destId="{3FCC9883-E14A-4B87-807D-2615C3B1C6DA}" srcOrd="0" destOrd="0" presId="urn:microsoft.com/office/officeart/2005/8/layout/vList5"/>
    <dgm:cxn modelId="{5F1D857C-D155-43C9-B510-91F95D831BC9}" type="presParOf" srcId="{6E49FB56-803E-47CA-AF90-750B36EC32AC}" destId="{EA469341-5AB4-49AF-B778-DC96A40D9BB2}" srcOrd="1" destOrd="0" presId="urn:microsoft.com/office/officeart/2005/8/layout/vList5"/>
    <dgm:cxn modelId="{E9E177C4-6749-4868-BE7B-7D7F306BC7BB}" type="presParOf" srcId="{0A5D8FB0-AE3A-41ED-8BD7-3D3B63B05D47}" destId="{3F5866A1-0216-4125-92B8-E27EC291CE54}" srcOrd="3" destOrd="0" presId="urn:microsoft.com/office/officeart/2005/8/layout/vList5"/>
    <dgm:cxn modelId="{731E32F0-9373-4AB0-B072-DB1C145C0CA0}" type="presParOf" srcId="{0A5D8FB0-AE3A-41ED-8BD7-3D3B63B05D47}" destId="{800E4FC3-FE35-4B5E-8301-5A1F9C401934}" srcOrd="4" destOrd="0" presId="urn:microsoft.com/office/officeart/2005/8/layout/vList5"/>
    <dgm:cxn modelId="{9EE657FC-FAAB-46F9-8442-2327E7C6F7C3}" type="presParOf" srcId="{800E4FC3-FE35-4B5E-8301-5A1F9C401934}" destId="{783E4821-A878-4F70-B37C-B937E5523812}" srcOrd="0" destOrd="0" presId="urn:microsoft.com/office/officeart/2005/8/layout/vList5"/>
    <dgm:cxn modelId="{1B9AF5A2-FA9A-4833-B413-3A0706083AE6}" type="presParOf" srcId="{800E4FC3-FE35-4B5E-8301-5A1F9C401934}" destId="{0DA90BFF-EEF8-4C62-A9C9-5A389BECD62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48B177-E59F-45B4-BB59-EFF768FE1065}" type="doc">
      <dgm:prSet loTypeId="urn:microsoft.com/office/officeart/2005/8/layout/list1" loCatId="list" qsTypeId="urn:microsoft.com/office/officeart/2005/8/quickstyle/3d2" qsCatId="3D" csTypeId="urn:microsoft.com/office/officeart/2005/8/colors/accent2_2" csCatId="accent2" phldr="1"/>
      <dgm:spPr/>
      <dgm:t>
        <a:bodyPr/>
        <a:lstStyle/>
        <a:p>
          <a:endParaRPr lang="en-US"/>
        </a:p>
      </dgm:t>
    </dgm:pt>
    <dgm:pt modelId="{04BDAD57-25E5-4305-9A38-4196DFC55F62}">
      <dgm:prSet custT="1"/>
      <dgm:spPr/>
      <dgm:t>
        <a:bodyPr/>
        <a:lstStyle/>
        <a:p>
          <a:r>
            <a:rPr lang="en-US" sz="1600" b="0" i="0" dirty="0"/>
            <a:t>Also called ensemble models</a:t>
          </a:r>
          <a:endParaRPr lang="en-US" sz="1600" dirty="0"/>
        </a:p>
      </dgm:t>
    </dgm:pt>
    <dgm:pt modelId="{79B6125A-203F-4269-8EE6-0CA830C6CE94}" type="parTrans" cxnId="{CE9F840C-C2BA-4CF2-9D69-E38D05686649}">
      <dgm:prSet/>
      <dgm:spPr/>
      <dgm:t>
        <a:bodyPr/>
        <a:lstStyle/>
        <a:p>
          <a:endParaRPr lang="en-US"/>
        </a:p>
      </dgm:t>
    </dgm:pt>
    <dgm:pt modelId="{765DD584-8B65-4277-A153-84CCD0EA477F}" type="sibTrans" cxnId="{CE9F840C-C2BA-4CF2-9D69-E38D05686649}">
      <dgm:prSet/>
      <dgm:spPr/>
      <dgm:t>
        <a:bodyPr/>
        <a:lstStyle/>
        <a:p>
          <a:endParaRPr lang="en-US"/>
        </a:p>
      </dgm:t>
    </dgm:pt>
    <dgm:pt modelId="{16C79C02-BBA5-4F5A-9092-D44DE41C705F}">
      <dgm:prSet custT="1"/>
      <dgm:spPr/>
      <dgm:t>
        <a:bodyPr/>
        <a:lstStyle/>
        <a:p>
          <a:r>
            <a:rPr lang="en-US" sz="1600" b="0" i="0" dirty="0"/>
            <a:t>They are relatively new to predictive modeling</a:t>
          </a:r>
          <a:endParaRPr lang="en-US" sz="1600" dirty="0"/>
        </a:p>
      </dgm:t>
    </dgm:pt>
    <dgm:pt modelId="{C99BB921-CAED-4449-8B10-EEEF44B2D78E}" type="parTrans" cxnId="{C506D446-7D1F-41A2-9ECB-CAF5E8EBFCBB}">
      <dgm:prSet/>
      <dgm:spPr/>
      <dgm:t>
        <a:bodyPr/>
        <a:lstStyle/>
        <a:p>
          <a:endParaRPr lang="en-US"/>
        </a:p>
      </dgm:t>
    </dgm:pt>
    <dgm:pt modelId="{56BE4D24-FD22-4951-8653-CBA671197B01}" type="sibTrans" cxnId="{C506D446-7D1F-41A2-9ECB-CAF5E8EBFCBB}">
      <dgm:prSet/>
      <dgm:spPr/>
      <dgm:t>
        <a:bodyPr/>
        <a:lstStyle/>
        <a:p>
          <a:endParaRPr lang="en-US"/>
        </a:p>
      </dgm:t>
    </dgm:pt>
    <dgm:pt modelId="{FBC31206-AB53-4E58-9139-E80AB7B358CE}">
      <dgm:prSet custT="1"/>
      <dgm:spPr/>
      <dgm:t>
        <a:bodyPr/>
        <a:lstStyle/>
        <a:p>
          <a:r>
            <a:rPr lang="en-US" sz="1600" b="0" i="0"/>
            <a:t>Historically, used under “combining forecasts”</a:t>
          </a:r>
          <a:endParaRPr lang="en-US" sz="1600"/>
        </a:p>
      </dgm:t>
    </dgm:pt>
    <dgm:pt modelId="{4860AEFF-A6F1-423B-AB97-D2AC4FD13970}" type="parTrans" cxnId="{BC357F6E-056C-4FFC-B5A7-D1B5FEF188FF}">
      <dgm:prSet/>
      <dgm:spPr/>
      <dgm:t>
        <a:bodyPr/>
        <a:lstStyle/>
        <a:p>
          <a:endParaRPr lang="en-US"/>
        </a:p>
      </dgm:t>
    </dgm:pt>
    <dgm:pt modelId="{E62BA510-58B4-4D20-B6B7-797354F96867}" type="sibTrans" cxnId="{BC357F6E-056C-4FFC-B5A7-D1B5FEF188FF}">
      <dgm:prSet/>
      <dgm:spPr/>
      <dgm:t>
        <a:bodyPr/>
        <a:lstStyle/>
        <a:p>
          <a:endParaRPr lang="en-US"/>
        </a:p>
      </dgm:t>
    </dgm:pt>
    <dgm:pt modelId="{32B1649D-D41F-4B85-AFD9-633F99B2313A}">
      <dgm:prSet custT="1"/>
      <dgm:spPr/>
      <dgm:t>
        <a:bodyPr/>
        <a:lstStyle/>
        <a:p>
          <a:r>
            <a:rPr lang="en-US" sz="1600" b="0" i="0" dirty="0"/>
            <a:t>Outcomes of two or more models are combined </a:t>
          </a:r>
          <a:endParaRPr lang="en-US" sz="1600" dirty="0"/>
        </a:p>
      </dgm:t>
    </dgm:pt>
    <dgm:pt modelId="{B14FD4D5-24AE-41CF-B6A4-EDBD5B0A9B13}" type="parTrans" cxnId="{343E5C3E-2531-4358-94D8-DB609CD843A1}">
      <dgm:prSet/>
      <dgm:spPr/>
      <dgm:t>
        <a:bodyPr/>
        <a:lstStyle/>
        <a:p>
          <a:endParaRPr lang="en-US"/>
        </a:p>
      </dgm:t>
    </dgm:pt>
    <dgm:pt modelId="{09B8DC97-552E-41A1-8ED3-3C33E9AC544A}" type="sibTrans" cxnId="{343E5C3E-2531-4358-94D8-DB609CD843A1}">
      <dgm:prSet/>
      <dgm:spPr/>
      <dgm:t>
        <a:bodyPr/>
        <a:lstStyle/>
        <a:p>
          <a:endParaRPr lang="en-US"/>
        </a:p>
      </dgm:t>
    </dgm:pt>
    <dgm:pt modelId="{C4CCB646-DEFA-4764-92E9-27DBCECAC1D8}">
      <dgm:prSet custT="1"/>
      <dgm:spPr/>
      <dgm:t>
        <a:bodyPr/>
        <a:lstStyle/>
        <a:p>
          <a:r>
            <a:rPr lang="en-US" sz="1600" b="0" i="0" dirty="0"/>
            <a:t>Combined prediction outcomes are</a:t>
          </a:r>
          <a:endParaRPr lang="en-US" sz="1600" dirty="0"/>
        </a:p>
      </dgm:t>
    </dgm:pt>
    <dgm:pt modelId="{84B9D60C-C9B1-48BF-81DE-EF5E8D32486D}" type="parTrans" cxnId="{DB804178-4A8B-472B-AB25-671154F76C10}">
      <dgm:prSet/>
      <dgm:spPr/>
      <dgm:t>
        <a:bodyPr/>
        <a:lstStyle/>
        <a:p>
          <a:endParaRPr lang="en-US"/>
        </a:p>
      </dgm:t>
    </dgm:pt>
    <dgm:pt modelId="{3F72C86E-4809-42A6-9054-6F80BEA10F37}" type="sibTrans" cxnId="{DB804178-4A8B-472B-AB25-671154F76C10}">
      <dgm:prSet/>
      <dgm:spPr/>
      <dgm:t>
        <a:bodyPr/>
        <a:lstStyle/>
        <a:p>
          <a:endParaRPr lang="en-US"/>
        </a:p>
      </dgm:t>
    </dgm:pt>
    <dgm:pt modelId="{6500312E-B430-48DD-A3BF-DD3094EE2190}">
      <dgm:prSet custT="1"/>
      <dgm:spPr/>
      <dgm:t>
        <a:bodyPr/>
        <a:lstStyle/>
        <a:p>
          <a:r>
            <a:rPr lang="en-US" sz="1600" b="0" i="0"/>
            <a:t>More robust (don’t miss the target by a large margin)</a:t>
          </a:r>
          <a:endParaRPr lang="en-US" sz="1600"/>
        </a:p>
      </dgm:t>
    </dgm:pt>
    <dgm:pt modelId="{5D2E18AE-5B33-4C7E-B482-D4DFA07FBFB0}" type="parTrans" cxnId="{2C88C5AB-3BAF-46DC-A607-94E51778856C}">
      <dgm:prSet/>
      <dgm:spPr/>
      <dgm:t>
        <a:bodyPr/>
        <a:lstStyle/>
        <a:p>
          <a:endParaRPr lang="en-US"/>
        </a:p>
      </dgm:t>
    </dgm:pt>
    <dgm:pt modelId="{0ADB7E7F-B043-43A4-BC66-8DE3246957F4}" type="sibTrans" cxnId="{2C88C5AB-3BAF-46DC-A607-94E51778856C}">
      <dgm:prSet/>
      <dgm:spPr/>
      <dgm:t>
        <a:bodyPr/>
        <a:lstStyle/>
        <a:p>
          <a:endParaRPr lang="en-US"/>
        </a:p>
      </dgm:t>
    </dgm:pt>
    <dgm:pt modelId="{6639FB7A-4A8A-41DC-9312-5DE4B29DB612}">
      <dgm:prSet custT="1"/>
      <dgm:spPr/>
      <dgm:t>
        <a:bodyPr/>
        <a:lstStyle/>
        <a:p>
          <a:r>
            <a:rPr lang="en-US" sz="1600" b="0" i="0"/>
            <a:t>More stable and reliable</a:t>
          </a:r>
          <a:endParaRPr lang="en-US" sz="1600"/>
        </a:p>
      </dgm:t>
    </dgm:pt>
    <dgm:pt modelId="{C85EC903-9938-4C6D-8EE3-0849BE892851}" type="parTrans" cxnId="{AB56C0CD-9102-4A79-8769-8A3AD52BF40C}">
      <dgm:prSet/>
      <dgm:spPr/>
      <dgm:t>
        <a:bodyPr/>
        <a:lstStyle/>
        <a:p>
          <a:endParaRPr lang="en-US"/>
        </a:p>
      </dgm:t>
    </dgm:pt>
    <dgm:pt modelId="{346C58EE-2FEF-4533-87EE-50F31ECF12C7}" type="sibTrans" cxnId="{AB56C0CD-9102-4A79-8769-8A3AD52BF40C}">
      <dgm:prSet/>
      <dgm:spPr/>
      <dgm:t>
        <a:bodyPr/>
        <a:lstStyle/>
        <a:p>
          <a:endParaRPr lang="en-US"/>
        </a:p>
      </dgm:t>
    </dgm:pt>
    <dgm:pt modelId="{28F40227-3FE6-454E-97FE-F7A7B9AB50D5}">
      <dgm:prSet custT="1"/>
      <dgm:spPr/>
      <dgm:t>
        <a:bodyPr/>
        <a:lstStyle/>
        <a:p>
          <a:r>
            <a:rPr lang="en-US" sz="1600" b="0" i="0" dirty="0"/>
            <a:t>More accurate</a:t>
          </a:r>
          <a:endParaRPr lang="en-US" sz="1600" dirty="0"/>
        </a:p>
      </dgm:t>
    </dgm:pt>
    <dgm:pt modelId="{4BCA27AB-0BFA-4364-9F95-F8FC515C63AE}" type="parTrans" cxnId="{48E8DF0A-C802-44FA-8B45-7EC835494C3C}">
      <dgm:prSet/>
      <dgm:spPr/>
      <dgm:t>
        <a:bodyPr/>
        <a:lstStyle/>
        <a:p>
          <a:endParaRPr lang="en-US"/>
        </a:p>
      </dgm:t>
    </dgm:pt>
    <dgm:pt modelId="{C0A66046-D3ED-4385-9A5C-6D1AFA776ACB}" type="sibTrans" cxnId="{48E8DF0A-C802-44FA-8B45-7EC835494C3C}">
      <dgm:prSet/>
      <dgm:spPr/>
      <dgm:t>
        <a:bodyPr/>
        <a:lstStyle/>
        <a:p>
          <a:endParaRPr lang="en-US"/>
        </a:p>
      </dgm:t>
    </dgm:pt>
    <dgm:pt modelId="{C60CF926-BCD4-4D79-A212-FC94674B7801}">
      <dgm:prSet custT="1"/>
      <dgm:spPr/>
      <dgm:t>
        <a:bodyPr/>
        <a:lstStyle/>
        <a:p>
          <a:r>
            <a:rPr lang="en-US" sz="1600" dirty="0"/>
            <a:t>Work together</a:t>
          </a:r>
        </a:p>
      </dgm:t>
    </dgm:pt>
    <dgm:pt modelId="{953887F4-9009-49B6-88AA-C33B0B106C23}" type="parTrans" cxnId="{EB1D2CFD-14BA-4970-AC9D-08686ECD1CBD}">
      <dgm:prSet/>
      <dgm:spPr/>
      <dgm:t>
        <a:bodyPr/>
        <a:lstStyle/>
        <a:p>
          <a:endParaRPr lang="en-US"/>
        </a:p>
      </dgm:t>
    </dgm:pt>
    <dgm:pt modelId="{0B351496-5627-4E1F-8832-33351AC084E2}" type="sibTrans" cxnId="{EB1D2CFD-14BA-4970-AC9D-08686ECD1CBD}">
      <dgm:prSet/>
      <dgm:spPr/>
      <dgm:t>
        <a:bodyPr/>
        <a:lstStyle/>
        <a:p>
          <a:endParaRPr lang="en-US"/>
        </a:p>
      </dgm:t>
    </dgm:pt>
    <dgm:pt modelId="{62D26B76-67C0-4FBD-BF38-3B35BFC3F8E9}">
      <dgm:prSet custT="1"/>
      <dgm:spPr/>
      <dgm:t>
        <a:bodyPr/>
        <a:lstStyle/>
        <a:p>
          <a:r>
            <a:rPr lang="en-US" sz="1600" dirty="0"/>
            <a:t>Better results</a:t>
          </a:r>
        </a:p>
      </dgm:t>
    </dgm:pt>
    <dgm:pt modelId="{820EBC08-D258-41E4-B18B-36931380F4E6}" type="parTrans" cxnId="{7D78CDCF-6B3C-4586-B06D-A3C4BDA0C928}">
      <dgm:prSet/>
      <dgm:spPr/>
      <dgm:t>
        <a:bodyPr/>
        <a:lstStyle/>
        <a:p>
          <a:endParaRPr lang="en-US"/>
        </a:p>
      </dgm:t>
    </dgm:pt>
    <dgm:pt modelId="{171DD297-78E1-46CB-8874-79441B6DFF7E}" type="sibTrans" cxnId="{7D78CDCF-6B3C-4586-B06D-A3C4BDA0C928}">
      <dgm:prSet/>
      <dgm:spPr/>
      <dgm:t>
        <a:bodyPr/>
        <a:lstStyle/>
        <a:p>
          <a:endParaRPr lang="en-US"/>
        </a:p>
      </dgm:t>
    </dgm:pt>
    <dgm:pt modelId="{C7949CA8-3900-48E1-8E37-C429BD5705D7}" type="pres">
      <dgm:prSet presAssocID="{2D48B177-E59F-45B4-BB59-EFF768FE1065}" presName="linear" presStyleCnt="0">
        <dgm:presLayoutVars>
          <dgm:dir/>
          <dgm:animLvl val="lvl"/>
          <dgm:resizeHandles val="exact"/>
        </dgm:presLayoutVars>
      </dgm:prSet>
      <dgm:spPr/>
    </dgm:pt>
    <dgm:pt modelId="{77A0756F-1CBA-4F59-80AA-FBF87E9CCEC7}" type="pres">
      <dgm:prSet presAssocID="{04BDAD57-25E5-4305-9A38-4196DFC55F62}" presName="parentLin" presStyleCnt="0"/>
      <dgm:spPr/>
    </dgm:pt>
    <dgm:pt modelId="{62440539-45D6-41BD-B973-4FCE30FE4D86}" type="pres">
      <dgm:prSet presAssocID="{04BDAD57-25E5-4305-9A38-4196DFC55F62}" presName="parentLeftMargin" presStyleLbl="node1" presStyleIdx="0" presStyleCnt="4"/>
      <dgm:spPr/>
    </dgm:pt>
    <dgm:pt modelId="{9B6A9787-C268-4015-A255-8A73FFA7F5B5}" type="pres">
      <dgm:prSet presAssocID="{04BDAD57-25E5-4305-9A38-4196DFC55F62}" presName="parentText" presStyleLbl="node1" presStyleIdx="0" presStyleCnt="4">
        <dgm:presLayoutVars>
          <dgm:chMax val="0"/>
          <dgm:bulletEnabled val="1"/>
        </dgm:presLayoutVars>
      </dgm:prSet>
      <dgm:spPr/>
    </dgm:pt>
    <dgm:pt modelId="{66260005-739A-41CE-B7E7-B6F2478E281E}" type="pres">
      <dgm:prSet presAssocID="{04BDAD57-25E5-4305-9A38-4196DFC55F62}" presName="negativeSpace" presStyleCnt="0"/>
      <dgm:spPr/>
    </dgm:pt>
    <dgm:pt modelId="{459D22A6-797F-4AFD-8605-519122EF8C7F}" type="pres">
      <dgm:prSet presAssocID="{04BDAD57-25E5-4305-9A38-4196DFC55F62}" presName="childText" presStyleLbl="conFgAcc1" presStyleIdx="0" presStyleCnt="4">
        <dgm:presLayoutVars>
          <dgm:bulletEnabled val="1"/>
        </dgm:presLayoutVars>
      </dgm:prSet>
      <dgm:spPr/>
    </dgm:pt>
    <dgm:pt modelId="{F6DB6FC4-7BC0-4DA0-84E2-B629B7A226AA}" type="pres">
      <dgm:prSet presAssocID="{765DD584-8B65-4277-A153-84CCD0EA477F}" presName="spaceBetweenRectangles" presStyleCnt="0"/>
      <dgm:spPr/>
    </dgm:pt>
    <dgm:pt modelId="{85AABA67-A6B3-47E6-A153-02F7C6004928}" type="pres">
      <dgm:prSet presAssocID="{16C79C02-BBA5-4F5A-9092-D44DE41C705F}" presName="parentLin" presStyleCnt="0"/>
      <dgm:spPr/>
    </dgm:pt>
    <dgm:pt modelId="{73BE7DB7-9F0D-4A50-89B4-8AA004B7E8E5}" type="pres">
      <dgm:prSet presAssocID="{16C79C02-BBA5-4F5A-9092-D44DE41C705F}" presName="parentLeftMargin" presStyleLbl="node1" presStyleIdx="0" presStyleCnt="4"/>
      <dgm:spPr/>
    </dgm:pt>
    <dgm:pt modelId="{C06DEBB6-7D00-4883-9CD9-BDAEFA7D88BF}" type="pres">
      <dgm:prSet presAssocID="{16C79C02-BBA5-4F5A-9092-D44DE41C705F}" presName="parentText" presStyleLbl="node1" presStyleIdx="1" presStyleCnt="4">
        <dgm:presLayoutVars>
          <dgm:chMax val="0"/>
          <dgm:bulletEnabled val="1"/>
        </dgm:presLayoutVars>
      </dgm:prSet>
      <dgm:spPr/>
    </dgm:pt>
    <dgm:pt modelId="{8801B0FC-D1DD-4088-8C8B-E768366E1178}" type="pres">
      <dgm:prSet presAssocID="{16C79C02-BBA5-4F5A-9092-D44DE41C705F}" presName="negativeSpace" presStyleCnt="0"/>
      <dgm:spPr/>
    </dgm:pt>
    <dgm:pt modelId="{282E8881-0E50-403B-9B9B-4F33C4F07BD7}" type="pres">
      <dgm:prSet presAssocID="{16C79C02-BBA5-4F5A-9092-D44DE41C705F}" presName="childText" presStyleLbl="conFgAcc1" presStyleIdx="1" presStyleCnt="4">
        <dgm:presLayoutVars>
          <dgm:bulletEnabled val="1"/>
        </dgm:presLayoutVars>
      </dgm:prSet>
      <dgm:spPr/>
    </dgm:pt>
    <dgm:pt modelId="{80FD96F7-AA14-4EFB-AA20-0A882025F4D5}" type="pres">
      <dgm:prSet presAssocID="{56BE4D24-FD22-4951-8653-CBA671197B01}" presName="spaceBetweenRectangles" presStyleCnt="0"/>
      <dgm:spPr/>
    </dgm:pt>
    <dgm:pt modelId="{41F979EE-A82C-4F19-A213-FA91B74E7EE1}" type="pres">
      <dgm:prSet presAssocID="{32B1649D-D41F-4B85-AFD9-633F99B2313A}" presName="parentLin" presStyleCnt="0"/>
      <dgm:spPr/>
    </dgm:pt>
    <dgm:pt modelId="{F8111129-B8AE-4D71-A003-CC453476D6F1}" type="pres">
      <dgm:prSet presAssocID="{32B1649D-D41F-4B85-AFD9-633F99B2313A}" presName="parentLeftMargin" presStyleLbl="node1" presStyleIdx="1" presStyleCnt="4"/>
      <dgm:spPr/>
    </dgm:pt>
    <dgm:pt modelId="{2210BAB4-63D3-4A02-9ACE-FC4E2482DC95}" type="pres">
      <dgm:prSet presAssocID="{32B1649D-D41F-4B85-AFD9-633F99B2313A}" presName="parentText" presStyleLbl="node1" presStyleIdx="2" presStyleCnt="4">
        <dgm:presLayoutVars>
          <dgm:chMax val="0"/>
          <dgm:bulletEnabled val="1"/>
        </dgm:presLayoutVars>
      </dgm:prSet>
      <dgm:spPr/>
    </dgm:pt>
    <dgm:pt modelId="{8673E30E-D327-42E5-A411-6E09604DFCDA}" type="pres">
      <dgm:prSet presAssocID="{32B1649D-D41F-4B85-AFD9-633F99B2313A}" presName="negativeSpace" presStyleCnt="0"/>
      <dgm:spPr/>
    </dgm:pt>
    <dgm:pt modelId="{CB880463-3E59-495E-A640-EE8D627549A3}" type="pres">
      <dgm:prSet presAssocID="{32B1649D-D41F-4B85-AFD9-633F99B2313A}" presName="childText" presStyleLbl="conFgAcc1" presStyleIdx="2" presStyleCnt="4">
        <dgm:presLayoutVars>
          <dgm:bulletEnabled val="1"/>
        </dgm:presLayoutVars>
      </dgm:prSet>
      <dgm:spPr/>
    </dgm:pt>
    <dgm:pt modelId="{ED7A5F89-81D1-4E1A-9229-6A3C1AC320C3}" type="pres">
      <dgm:prSet presAssocID="{09B8DC97-552E-41A1-8ED3-3C33E9AC544A}" presName="spaceBetweenRectangles" presStyleCnt="0"/>
      <dgm:spPr/>
    </dgm:pt>
    <dgm:pt modelId="{3AE71AA6-2382-40F6-A5BF-0A88148073DA}" type="pres">
      <dgm:prSet presAssocID="{C4CCB646-DEFA-4764-92E9-27DBCECAC1D8}" presName="parentLin" presStyleCnt="0"/>
      <dgm:spPr/>
    </dgm:pt>
    <dgm:pt modelId="{821FEE80-B54A-4B15-8C39-BF6FDE653CBD}" type="pres">
      <dgm:prSet presAssocID="{C4CCB646-DEFA-4764-92E9-27DBCECAC1D8}" presName="parentLeftMargin" presStyleLbl="node1" presStyleIdx="2" presStyleCnt="4"/>
      <dgm:spPr/>
    </dgm:pt>
    <dgm:pt modelId="{AE4C3514-E5B0-491F-8C80-610367B3CC23}" type="pres">
      <dgm:prSet presAssocID="{C4CCB646-DEFA-4764-92E9-27DBCECAC1D8}" presName="parentText" presStyleLbl="node1" presStyleIdx="3" presStyleCnt="4">
        <dgm:presLayoutVars>
          <dgm:chMax val="0"/>
          <dgm:bulletEnabled val="1"/>
        </dgm:presLayoutVars>
      </dgm:prSet>
      <dgm:spPr/>
    </dgm:pt>
    <dgm:pt modelId="{4F1ED137-A76C-4770-BFF8-57073412F2E1}" type="pres">
      <dgm:prSet presAssocID="{C4CCB646-DEFA-4764-92E9-27DBCECAC1D8}" presName="negativeSpace" presStyleCnt="0"/>
      <dgm:spPr/>
    </dgm:pt>
    <dgm:pt modelId="{DA72E6BB-01C5-4453-8DF7-8F855049E03F}" type="pres">
      <dgm:prSet presAssocID="{C4CCB646-DEFA-4764-92E9-27DBCECAC1D8}" presName="childText" presStyleLbl="conFgAcc1" presStyleIdx="3" presStyleCnt="4">
        <dgm:presLayoutVars>
          <dgm:bulletEnabled val="1"/>
        </dgm:presLayoutVars>
      </dgm:prSet>
      <dgm:spPr/>
    </dgm:pt>
  </dgm:ptLst>
  <dgm:cxnLst>
    <dgm:cxn modelId="{48E8DF0A-C802-44FA-8B45-7EC835494C3C}" srcId="{C4CCB646-DEFA-4764-92E9-27DBCECAC1D8}" destId="{28F40227-3FE6-454E-97FE-F7A7B9AB50D5}" srcOrd="2" destOrd="0" parTransId="{4BCA27AB-0BFA-4364-9F95-F8FC515C63AE}" sibTransId="{C0A66046-D3ED-4385-9A5C-6D1AFA776ACB}"/>
    <dgm:cxn modelId="{CE9F840C-C2BA-4CF2-9D69-E38D05686649}" srcId="{2D48B177-E59F-45B4-BB59-EFF768FE1065}" destId="{04BDAD57-25E5-4305-9A38-4196DFC55F62}" srcOrd="0" destOrd="0" parTransId="{79B6125A-203F-4269-8EE6-0CA830C6CE94}" sibTransId="{765DD584-8B65-4277-A153-84CCD0EA477F}"/>
    <dgm:cxn modelId="{055FAC20-29D5-48D2-9F17-C578D6F756F0}" type="presOf" srcId="{6639FB7A-4A8A-41DC-9312-5DE4B29DB612}" destId="{DA72E6BB-01C5-4453-8DF7-8F855049E03F}" srcOrd="0" destOrd="1" presId="urn:microsoft.com/office/officeart/2005/8/layout/list1"/>
    <dgm:cxn modelId="{BAD4A322-9379-4C8D-BDD4-47B02A82B098}" type="presOf" srcId="{32B1649D-D41F-4B85-AFD9-633F99B2313A}" destId="{F8111129-B8AE-4D71-A003-CC453476D6F1}" srcOrd="0" destOrd="0" presId="urn:microsoft.com/office/officeart/2005/8/layout/list1"/>
    <dgm:cxn modelId="{A5140C24-EF34-4159-8CE3-4B9FD0A0AC85}" type="presOf" srcId="{16C79C02-BBA5-4F5A-9092-D44DE41C705F}" destId="{C06DEBB6-7D00-4883-9CD9-BDAEFA7D88BF}" srcOrd="1" destOrd="0" presId="urn:microsoft.com/office/officeart/2005/8/layout/list1"/>
    <dgm:cxn modelId="{343E5C3E-2531-4358-94D8-DB609CD843A1}" srcId="{2D48B177-E59F-45B4-BB59-EFF768FE1065}" destId="{32B1649D-D41F-4B85-AFD9-633F99B2313A}" srcOrd="2" destOrd="0" parTransId="{B14FD4D5-24AE-41CF-B6A4-EDBD5B0A9B13}" sibTransId="{09B8DC97-552E-41A1-8ED3-3C33E9AC544A}"/>
    <dgm:cxn modelId="{8F9A6740-91B5-4720-99AC-D26577A14943}" type="presOf" srcId="{FBC31206-AB53-4E58-9139-E80AB7B358CE}" destId="{282E8881-0E50-403B-9B9B-4F33C4F07BD7}" srcOrd="0" destOrd="0" presId="urn:microsoft.com/office/officeart/2005/8/layout/list1"/>
    <dgm:cxn modelId="{D184F85C-6447-4080-914C-61ABFBF56485}" type="presOf" srcId="{32B1649D-D41F-4B85-AFD9-633F99B2313A}" destId="{2210BAB4-63D3-4A02-9ACE-FC4E2482DC95}" srcOrd="1" destOrd="0" presId="urn:microsoft.com/office/officeart/2005/8/layout/list1"/>
    <dgm:cxn modelId="{B83C8263-BC80-4849-BABB-CCE7016A7BEE}" type="presOf" srcId="{C4CCB646-DEFA-4764-92E9-27DBCECAC1D8}" destId="{AE4C3514-E5B0-491F-8C80-610367B3CC23}" srcOrd="1" destOrd="0" presId="urn:microsoft.com/office/officeart/2005/8/layout/list1"/>
    <dgm:cxn modelId="{C506D446-7D1F-41A2-9ECB-CAF5E8EBFCBB}" srcId="{2D48B177-E59F-45B4-BB59-EFF768FE1065}" destId="{16C79C02-BBA5-4F5A-9092-D44DE41C705F}" srcOrd="1" destOrd="0" parTransId="{C99BB921-CAED-4449-8B10-EEEF44B2D78E}" sibTransId="{56BE4D24-FD22-4951-8653-CBA671197B01}"/>
    <dgm:cxn modelId="{4047F96D-276D-4381-8E09-E75EC2F6D2E4}" type="presOf" srcId="{04BDAD57-25E5-4305-9A38-4196DFC55F62}" destId="{62440539-45D6-41BD-B973-4FCE30FE4D86}" srcOrd="0" destOrd="0" presId="urn:microsoft.com/office/officeart/2005/8/layout/list1"/>
    <dgm:cxn modelId="{BC357F6E-056C-4FFC-B5A7-D1B5FEF188FF}" srcId="{16C79C02-BBA5-4F5A-9092-D44DE41C705F}" destId="{FBC31206-AB53-4E58-9139-E80AB7B358CE}" srcOrd="0" destOrd="0" parTransId="{4860AEFF-A6F1-423B-AB97-D2AC4FD13970}" sibTransId="{E62BA510-58B4-4D20-B6B7-797354F96867}"/>
    <dgm:cxn modelId="{DB804178-4A8B-472B-AB25-671154F76C10}" srcId="{2D48B177-E59F-45B4-BB59-EFF768FE1065}" destId="{C4CCB646-DEFA-4764-92E9-27DBCECAC1D8}" srcOrd="3" destOrd="0" parTransId="{84B9D60C-C9B1-48BF-81DE-EF5E8D32486D}" sibTransId="{3F72C86E-4809-42A6-9054-6F80BEA10F37}"/>
    <dgm:cxn modelId="{3A3C9780-372D-4519-B7FE-F01A30E86455}" type="presOf" srcId="{6500312E-B430-48DD-A3BF-DD3094EE2190}" destId="{DA72E6BB-01C5-4453-8DF7-8F855049E03F}" srcOrd="0" destOrd="0" presId="urn:microsoft.com/office/officeart/2005/8/layout/list1"/>
    <dgm:cxn modelId="{89458688-A497-4995-9A25-8A24F0077C01}" type="presOf" srcId="{04BDAD57-25E5-4305-9A38-4196DFC55F62}" destId="{9B6A9787-C268-4015-A255-8A73FFA7F5B5}" srcOrd="1" destOrd="0" presId="urn:microsoft.com/office/officeart/2005/8/layout/list1"/>
    <dgm:cxn modelId="{0B545198-D615-4F5D-BFA0-986299285372}" type="presOf" srcId="{2D48B177-E59F-45B4-BB59-EFF768FE1065}" destId="{C7949CA8-3900-48E1-8E37-C429BD5705D7}" srcOrd="0" destOrd="0" presId="urn:microsoft.com/office/officeart/2005/8/layout/list1"/>
    <dgm:cxn modelId="{2C88C5AB-3BAF-46DC-A607-94E51778856C}" srcId="{C4CCB646-DEFA-4764-92E9-27DBCECAC1D8}" destId="{6500312E-B430-48DD-A3BF-DD3094EE2190}" srcOrd="0" destOrd="0" parTransId="{5D2E18AE-5B33-4C7E-B482-D4DFA07FBFB0}" sibTransId="{0ADB7E7F-B043-43A4-BC66-8DE3246957F4}"/>
    <dgm:cxn modelId="{21AE01C5-FA30-4E2A-B503-4AD6186F7313}" type="presOf" srcId="{C60CF926-BCD4-4D79-A212-FC94674B7801}" destId="{459D22A6-797F-4AFD-8605-519122EF8C7F}" srcOrd="0" destOrd="0" presId="urn:microsoft.com/office/officeart/2005/8/layout/list1"/>
    <dgm:cxn modelId="{CA5991CD-1DF2-4504-99EC-AE5AC127D655}" type="presOf" srcId="{62D26B76-67C0-4FBD-BF38-3B35BFC3F8E9}" destId="{CB880463-3E59-495E-A640-EE8D627549A3}" srcOrd="0" destOrd="0" presId="urn:microsoft.com/office/officeart/2005/8/layout/list1"/>
    <dgm:cxn modelId="{AB56C0CD-9102-4A79-8769-8A3AD52BF40C}" srcId="{C4CCB646-DEFA-4764-92E9-27DBCECAC1D8}" destId="{6639FB7A-4A8A-41DC-9312-5DE4B29DB612}" srcOrd="1" destOrd="0" parTransId="{C85EC903-9938-4C6D-8EE3-0849BE892851}" sibTransId="{346C58EE-2FEF-4533-87EE-50F31ECF12C7}"/>
    <dgm:cxn modelId="{7D78CDCF-6B3C-4586-B06D-A3C4BDA0C928}" srcId="{32B1649D-D41F-4B85-AFD9-633F99B2313A}" destId="{62D26B76-67C0-4FBD-BF38-3B35BFC3F8E9}" srcOrd="0" destOrd="0" parTransId="{820EBC08-D258-41E4-B18B-36931380F4E6}" sibTransId="{171DD297-78E1-46CB-8874-79441B6DFF7E}"/>
    <dgm:cxn modelId="{39F9FCD9-275E-4A4C-A422-8454CEC95AB9}" type="presOf" srcId="{C4CCB646-DEFA-4764-92E9-27DBCECAC1D8}" destId="{821FEE80-B54A-4B15-8C39-BF6FDE653CBD}" srcOrd="0" destOrd="0" presId="urn:microsoft.com/office/officeart/2005/8/layout/list1"/>
    <dgm:cxn modelId="{45D505FA-0D76-4B7C-9D43-ABFB7179D0A6}" type="presOf" srcId="{28F40227-3FE6-454E-97FE-F7A7B9AB50D5}" destId="{DA72E6BB-01C5-4453-8DF7-8F855049E03F}" srcOrd="0" destOrd="2" presId="urn:microsoft.com/office/officeart/2005/8/layout/list1"/>
    <dgm:cxn modelId="{931FE7FA-3E10-4ED3-92F1-8EE1270A586E}" type="presOf" srcId="{16C79C02-BBA5-4F5A-9092-D44DE41C705F}" destId="{73BE7DB7-9F0D-4A50-89B4-8AA004B7E8E5}" srcOrd="0" destOrd="0" presId="urn:microsoft.com/office/officeart/2005/8/layout/list1"/>
    <dgm:cxn modelId="{EB1D2CFD-14BA-4970-AC9D-08686ECD1CBD}" srcId="{04BDAD57-25E5-4305-9A38-4196DFC55F62}" destId="{C60CF926-BCD4-4D79-A212-FC94674B7801}" srcOrd="0" destOrd="0" parTransId="{953887F4-9009-49B6-88AA-C33B0B106C23}" sibTransId="{0B351496-5627-4E1F-8832-33351AC084E2}"/>
    <dgm:cxn modelId="{94C94857-5F15-4D7E-B7D1-17074ABC5603}" type="presParOf" srcId="{C7949CA8-3900-48E1-8E37-C429BD5705D7}" destId="{77A0756F-1CBA-4F59-80AA-FBF87E9CCEC7}" srcOrd="0" destOrd="0" presId="urn:microsoft.com/office/officeart/2005/8/layout/list1"/>
    <dgm:cxn modelId="{2B5478DE-382D-41E9-BCDE-7FC9FB108D7C}" type="presParOf" srcId="{77A0756F-1CBA-4F59-80AA-FBF87E9CCEC7}" destId="{62440539-45D6-41BD-B973-4FCE30FE4D86}" srcOrd="0" destOrd="0" presId="urn:microsoft.com/office/officeart/2005/8/layout/list1"/>
    <dgm:cxn modelId="{C62388CF-23B4-42F8-8F3E-A10827D481E7}" type="presParOf" srcId="{77A0756F-1CBA-4F59-80AA-FBF87E9CCEC7}" destId="{9B6A9787-C268-4015-A255-8A73FFA7F5B5}" srcOrd="1" destOrd="0" presId="urn:microsoft.com/office/officeart/2005/8/layout/list1"/>
    <dgm:cxn modelId="{3484B45A-877C-488C-B9EC-6F3044E362F2}" type="presParOf" srcId="{C7949CA8-3900-48E1-8E37-C429BD5705D7}" destId="{66260005-739A-41CE-B7E7-B6F2478E281E}" srcOrd="1" destOrd="0" presId="urn:microsoft.com/office/officeart/2005/8/layout/list1"/>
    <dgm:cxn modelId="{D89F896A-216B-4044-81F0-B735CBAB2C8F}" type="presParOf" srcId="{C7949CA8-3900-48E1-8E37-C429BD5705D7}" destId="{459D22A6-797F-4AFD-8605-519122EF8C7F}" srcOrd="2" destOrd="0" presId="urn:microsoft.com/office/officeart/2005/8/layout/list1"/>
    <dgm:cxn modelId="{BFBE26E6-ED72-4FB7-83D7-3A91795464B6}" type="presParOf" srcId="{C7949CA8-3900-48E1-8E37-C429BD5705D7}" destId="{F6DB6FC4-7BC0-4DA0-84E2-B629B7A226AA}" srcOrd="3" destOrd="0" presId="urn:microsoft.com/office/officeart/2005/8/layout/list1"/>
    <dgm:cxn modelId="{C93F7FA2-B321-4A8D-A738-7AE9B1225778}" type="presParOf" srcId="{C7949CA8-3900-48E1-8E37-C429BD5705D7}" destId="{85AABA67-A6B3-47E6-A153-02F7C6004928}" srcOrd="4" destOrd="0" presId="urn:microsoft.com/office/officeart/2005/8/layout/list1"/>
    <dgm:cxn modelId="{9905D3E6-6AAC-4B6E-8F69-7E845A8AE586}" type="presParOf" srcId="{85AABA67-A6B3-47E6-A153-02F7C6004928}" destId="{73BE7DB7-9F0D-4A50-89B4-8AA004B7E8E5}" srcOrd="0" destOrd="0" presId="urn:microsoft.com/office/officeart/2005/8/layout/list1"/>
    <dgm:cxn modelId="{868EFDC3-A4AB-4AE6-BD13-F1E9A92FB4A7}" type="presParOf" srcId="{85AABA67-A6B3-47E6-A153-02F7C6004928}" destId="{C06DEBB6-7D00-4883-9CD9-BDAEFA7D88BF}" srcOrd="1" destOrd="0" presId="urn:microsoft.com/office/officeart/2005/8/layout/list1"/>
    <dgm:cxn modelId="{A47253A4-19CD-46C3-A106-5EFB7E9AB6A8}" type="presParOf" srcId="{C7949CA8-3900-48E1-8E37-C429BD5705D7}" destId="{8801B0FC-D1DD-4088-8C8B-E768366E1178}" srcOrd="5" destOrd="0" presId="urn:microsoft.com/office/officeart/2005/8/layout/list1"/>
    <dgm:cxn modelId="{0AF8408B-F9C4-42DB-9541-4524F5E7D546}" type="presParOf" srcId="{C7949CA8-3900-48E1-8E37-C429BD5705D7}" destId="{282E8881-0E50-403B-9B9B-4F33C4F07BD7}" srcOrd="6" destOrd="0" presId="urn:microsoft.com/office/officeart/2005/8/layout/list1"/>
    <dgm:cxn modelId="{7962B7B8-D09F-4147-AB13-D3E46C728E89}" type="presParOf" srcId="{C7949CA8-3900-48E1-8E37-C429BD5705D7}" destId="{80FD96F7-AA14-4EFB-AA20-0A882025F4D5}" srcOrd="7" destOrd="0" presId="urn:microsoft.com/office/officeart/2005/8/layout/list1"/>
    <dgm:cxn modelId="{28BC6418-B3D1-4C79-8A6F-F16C3C1031A9}" type="presParOf" srcId="{C7949CA8-3900-48E1-8E37-C429BD5705D7}" destId="{41F979EE-A82C-4F19-A213-FA91B74E7EE1}" srcOrd="8" destOrd="0" presId="urn:microsoft.com/office/officeart/2005/8/layout/list1"/>
    <dgm:cxn modelId="{49584965-8997-4582-843D-9DFB4B2974A4}" type="presParOf" srcId="{41F979EE-A82C-4F19-A213-FA91B74E7EE1}" destId="{F8111129-B8AE-4D71-A003-CC453476D6F1}" srcOrd="0" destOrd="0" presId="urn:microsoft.com/office/officeart/2005/8/layout/list1"/>
    <dgm:cxn modelId="{4557CA49-A4AD-4AFF-941B-CD522DFB1E24}" type="presParOf" srcId="{41F979EE-A82C-4F19-A213-FA91B74E7EE1}" destId="{2210BAB4-63D3-4A02-9ACE-FC4E2482DC95}" srcOrd="1" destOrd="0" presId="urn:microsoft.com/office/officeart/2005/8/layout/list1"/>
    <dgm:cxn modelId="{B2558AAF-B1C2-4ECE-83A6-1290380BEC0F}" type="presParOf" srcId="{C7949CA8-3900-48E1-8E37-C429BD5705D7}" destId="{8673E30E-D327-42E5-A411-6E09604DFCDA}" srcOrd="9" destOrd="0" presId="urn:microsoft.com/office/officeart/2005/8/layout/list1"/>
    <dgm:cxn modelId="{72DF2390-31A6-4992-97E8-F34796CD59B7}" type="presParOf" srcId="{C7949CA8-3900-48E1-8E37-C429BD5705D7}" destId="{CB880463-3E59-495E-A640-EE8D627549A3}" srcOrd="10" destOrd="0" presId="urn:microsoft.com/office/officeart/2005/8/layout/list1"/>
    <dgm:cxn modelId="{A9D0C5B5-13E9-46E0-BBA9-E17D397B9333}" type="presParOf" srcId="{C7949CA8-3900-48E1-8E37-C429BD5705D7}" destId="{ED7A5F89-81D1-4E1A-9229-6A3C1AC320C3}" srcOrd="11" destOrd="0" presId="urn:microsoft.com/office/officeart/2005/8/layout/list1"/>
    <dgm:cxn modelId="{E37BF646-5D15-435C-B4E2-F07FDA792B80}" type="presParOf" srcId="{C7949CA8-3900-48E1-8E37-C429BD5705D7}" destId="{3AE71AA6-2382-40F6-A5BF-0A88148073DA}" srcOrd="12" destOrd="0" presId="urn:microsoft.com/office/officeart/2005/8/layout/list1"/>
    <dgm:cxn modelId="{3708951E-1D3F-4681-B715-1FACA10122C2}" type="presParOf" srcId="{3AE71AA6-2382-40F6-A5BF-0A88148073DA}" destId="{821FEE80-B54A-4B15-8C39-BF6FDE653CBD}" srcOrd="0" destOrd="0" presId="urn:microsoft.com/office/officeart/2005/8/layout/list1"/>
    <dgm:cxn modelId="{1E4245D1-D408-4272-9E18-C59A539E5424}" type="presParOf" srcId="{3AE71AA6-2382-40F6-A5BF-0A88148073DA}" destId="{AE4C3514-E5B0-491F-8C80-610367B3CC23}" srcOrd="1" destOrd="0" presId="urn:microsoft.com/office/officeart/2005/8/layout/list1"/>
    <dgm:cxn modelId="{E3213AB8-5DA8-43C5-ABEA-E1751DF11EC5}" type="presParOf" srcId="{C7949CA8-3900-48E1-8E37-C429BD5705D7}" destId="{4F1ED137-A76C-4770-BFF8-57073412F2E1}" srcOrd="13" destOrd="0" presId="urn:microsoft.com/office/officeart/2005/8/layout/list1"/>
    <dgm:cxn modelId="{CDF01C1C-D99B-45A2-8944-74CA49B08B5E}" type="presParOf" srcId="{C7949CA8-3900-48E1-8E37-C429BD5705D7}" destId="{DA72E6BB-01C5-4453-8DF7-8F855049E03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804933-873F-46F1-8CA2-373DA66A3887}" type="doc">
      <dgm:prSet loTypeId="urn:microsoft.com/office/officeart/2005/8/layout/vList2" loCatId="list" qsTypeId="urn:microsoft.com/office/officeart/2005/8/quickstyle/3d3" qsCatId="3D" csTypeId="urn:microsoft.com/office/officeart/2005/8/colors/colorful2" csCatId="colorful"/>
      <dgm:spPr/>
      <dgm:t>
        <a:bodyPr/>
        <a:lstStyle/>
        <a:p>
          <a:endParaRPr lang="en-US"/>
        </a:p>
      </dgm:t>
    </dgm:pt>
    <dgm:pt modelId="{F3C6017E-F92F-40E9-935C-4E70E4E7BEE4}">
      <dgm:prSet/>
      <dgm:spPr/>
      <dgm:t>
        <a:bodyPr/>
        <a:lstStyle/>
        <a:p>
          <a:r>
            <a:rPr lang="en-US" b="0" i="0"/>
            <a:t>The Wisdom of the Crowds</a:t>
          </a:r>
          <a:endParaRPr lang="en-US"/>
        </a:p>
      </dgm:t>
    </dgm:pt>
    <dgm:pt modelId="{1D15CF0B-A1A1-462F-AED1-95CFD8274986}" type="parTrans" cxnId="{2CFE0C35-2D39-49B9-BB5E-AFEFC4565BAC}">
      <dgm:prSet/>
      <dgm:spPr/>
      <dgm:t>
        <a:bodyPr/>
        <a:lstStyle/>
        <a:p>
          <a:endParaRPr lang="en-US"/>
        </a:p>
      </dgm:t>
    </dgm:pt>
    <dgm:pt modelId="{C66F6744-FA72-4BA3-825E-E26248DA8C6B}" type="sibTrans" cxnId="{2CFE0C35-2D39-49B9-BB5E-AFEFC4565BAC}">
      <dgm:prSet/>
      <dgm:spPr/>
      <dgm:t>
        <a:bodyPr/>
        <a:lstStyle/>
        <a:p>
          <a:endParaRPr lang="en-US"/>
        </a:p>
      </dgm:t>
    </dgm:pt>
    <dgm:pt modelId="{CE8E6CAA-6929-4169-813A-C22B1D8ABB7C}">
      <dgm:prSet/>
      <dgm:spPr/>
      <dgm:t>
        <a:bodyPr/>
        <a:lstStyle/>
        <a:p>
          <a:r>
            <a:rPr lang="en-US" b="0" i="0"/>
            <a:t>Better decisions are made via crowdsourcing</a:t>
          </a:r>
          <a:endParaRPr lang="en-US"/>
        </a:p>
      </dgm:t>
    </dgm:pt>
    <dgm:pt modelId="{DCDF8761-27AE-487A-99DF-D2BDE4D962E5}" type="parTrans" cxnId="{574A651C-4111-4C8F-815B-D8AF96C32D6D}">
      <dgm:prSet/>
      <dgm:spPr/>
      <dgm:t>
        <a:bodyPr/>
        <a:lstStyle/>
        <a:p>
          <a:endParaRPr lang="en-US"/>
        </a:p>
      </dgm:t>
    </dgm:pt>
    <dgm:pt modelId="{6F000327-F806-4C06-AB78-3BF1EEA41A85}" type="sibTrans" cxnId="{574A651C-4111-4C8F-815B-D8AF96C32D6D}">
      <dgm:prSet/>
      <dgm:spPr/>
      <dgm:t>
        <a:bodyPr/>
        <a:lstStyle/>
        <a:p>
          <a:endParaRPr lang="en-US"/>
        </a:p>
      </dgm:t>
    </dgm:pt>
    <dgm:pt modelId="{F49AE93C-27BF-4C5B-9300-621B5528F18B}">
      <dgm:prSet/>
      <dgm:spPr/>
      <dgm:t>
        <a:bodyPr/>
        <a:lstStyle/>
        <a:p>
          <a:r>
            <a:rPr lang="en-US" b="0" i="0"/>
            <a:t>Combined outcome is better than the best one</a:t>
          </a:r>
          <a:endParaRPr lang="en-US"/>
        </a:p>
      </dgm:t>
    </dgm:pt>
    <dgm:pt modelId="{52A87E9E-ABD2-4E2C-B5F0-2C0D75F1382D}" type="parTrans" cxnId="{C8B3C33F-32F6-4FB4-8F53-13FC3294F9B5}">
      <dgm:prSet/>
      <dgm:spPr/>
      <dgm:t>
        <a:bodyPr/>
        <a:lstStyle/>
        <a:p>
          <a:endParaRPr lang="en-US"/>
        </a:p>
      </dgm:t>
    </dgm:pt>
    <dgm:pt modelId="{688A2E6F-CE1D-468E-BF33-9BF5EAFC62E7}" type="sibTrans" cxnId="{C8B3C33F-32F6-4FB4-8F53-13FC3294F9B5}">
      <dgm:prSet/>
      <dgm:spPr/>
      <dgm:t>
        <a:bodyPr/>
        <a:lstStyle/>
        <a:p>
          <a:endParaRPr lang="en-US"/>
        </a:p>
      </dgm:t>
    </dgm:pt>
    <dgm:pt modelId="{1D3FFD3C-84E6-4430-AD27-5CC0604245FC}">
      <dgm:prSet/>
      <dgm:spPr/>
      <dgm:t>
        <a:bodyPr/>
        <a:lstStyle/>
        <a:p>
          <a:r>
            <a:rPr lang="en-US" b="0" i="0"/>
            <a:t>Characteristics</a:t>
          </a:r>
          <a:endParaRPr lang="en-US"/>
        </a:p>
      </dgm:t>
    </dgm:pt>
    <dgm:pt modelId="{152881AB-282C-458A-A61A-6F80E2986B5F}" type="parTrans" cxnId="{AA106641-5625-4580-B856-11643C3C890D}">
      <dgm:prSet/>
      <dgm:spPr/>
      <dgm:t>
        <a:bodyPr/>
        <a:lstStyle/>
        <a:p>
          <a:endParaRPr lang="en-US"/>
        </a:p>
      </dgm:t>
    </dgm:pt>
    <dgm:pt modelId="{E9696CAA-56CD-4F5D-B83D-F09CCBB13BFA}" type="sibTrans" cxnId="{AA106641-5625-4580-B856-11643C3C890D}">
      <dgm:prSet/>
      <dgm:spPr/>
      <dgm:t>
        <a:bodyPr/>
        <a:lstStyle/>
        <a:p>
          <a:endParaRPr lang="en-US"/>
        </a:p>
      </dgm:t>
    </dgm:pt>
    <dgm:pt modelId="{A9EE8332-116C-4BFE-8921-83867E6BFA0C}">
      <dgm:prSet/>
      <dgm:spPr/>
      <dgm:t>
        <a:bodyPr/>
        <a:lstStyle/>
        <a:p>
          <a:r>
            <a:rPr lang="en-US" b="0" i="0"/>
            <a:t>Diversity of opinions </a:t>
          </a:r>
          <a:endParaRPr lang="en-US"/>
        </a:p>
      </dgm:t>
    </dgm:pt>
    <dgm:pt modelId="{1A35871A-9E1F-4BDF-854F-51C1C91F3163}" type="parTrans" cxnId="{C93CE87F-6D35-400E-B323-9D560EF40B5D}">
      <dgm:prSet/>
      <dgm:spPr/>
      <dgm:t>
        <a:bodyPr/>
        <a:lstStyle/>
        <a:p>
          <a:endParaRPr lang="en-US"/>
        </a:p>
      </dgm:t>
    </dgm:pt>
    <dgm:pt modelId="{06B6C33E-EDAC-4DCE-9A4B-C62A90769353}" type="sibTrans" cxnId="{C93CE87F-6D35-400E-B323-9D560EF40B5D}">
      <dgm:prSet/>
      <dgm:spPr/>
      <dgm:t>
        <a:bodyPr/>
        <a:lstStyle/>
        <a:p>
          <a:endParaRPr lang="en-US"/>
        </a:p>
      </dgm:t>
    </dgm:pt>
    <dgm:pt modelId="{2965B089-81A3-49FB-97E0-03369FBDEF9E}">
      <dgm:prSet/>
      <dgm:spPr/>
      <dgm:t>
        <a:bodyPr/>
        <a:lstStyle/>
        <a:p>
          <a:r>
            <a:rPr lang="en-US" b="0" i="0"/>
            <a:t>Independence</a:t>
          </a:r>
          <a:endParaRPr lang="en-US"/>
        </a:p>
      </dgm:t>
    </dgm:pt>
    <dgm:pt modelId="{034E7AA7-6F2A-4A28-B7EA-6E0DEEC76BC8}" type="parTrans" cxnId="{2A311D54-D7A2-4036-A6B7-58F3C1B29C8C}">
      <dgm:prSet/>
      <dgm:spPr/>
      <dgm:t>
        <a:bodyPr/>
        <a:lstStyle/>
        <a:p>
          <a:endParaRPr lang="en-US"/>
        </a:p>
      </dgm:t>
    </dgm:pt>
    <dgm:pt modelId="{0030993D-E8FD-4527-933B-8DEC7A5A17BA}" type="sibTrans" cxnId="{2A311D54-D7A2-4036-A6B7-58F3C1B29C8C}">
      <dgm:prSet/>
      <dgm:spPr/>
      <dgm:t>
        <a:bodyPr/>
        <a:lstStyle/>
        <a:p>
          <a:endParaRPr lang="en-US"/>
        </a:p>
      </dgm:t>
    </dgm:pt>
    <dgm:pt modelId="{CDD48B95-9E7F-46C2-BDEE-E606D6C7FBDC}">
      <dgm:prSet/>
      <dgm:spPr/>
      <dgm:t>
        <a:bodyPr/>
        <a:lstStyle/>
        <a:p>
          <a:r>
            <a:rPr lang="en-US" b="0" i="0"/>
            <a:t>Decentralization</a:t>
          </a:r>
          <a:endParaRPr lang="en-US"/>
        </a:p>
      </dgm:t>
    </dgm:pt>
    <dgm:pt modelId="{DB27B478-D98A-46AC-92F0-62851C82D28E}" type="parTrans" cxnId="{1F3E3A19-C9DC-4C42-96CC-8BC5D2BD7BE9}">
      <dgm:prSet/>
      <dgm:spPr/>
      <dgm:t>
        <a:bodyPr/>
        <a:lstStyle/>
        <a:p>
          <a:endParaRPr lang="en-US"/>
        </a:p>
      </dgm:t>
    </dgm:pt>
    <dgm:pt modelId="{8BA30EC4-ACC5-469A-A299-7DFDA200CED3}" type="sibTrans" cxnId="{1F3E3A19-C9DC-4C42-96CC-8BC5D2BD7BE9}">
      <dgm:prSet/>
      <dgm:spPr/>
      <dgm:t>
        <a:bodyPr/>
        <a:lstStyle/>
        <a:p>
          <a:endParaRPr lang="en-US"/>
        </a:p>
      </dgm:t>
    </dgm:pt>
    <dgm:pt modelId="{590EA6DB-419B-460E-BD69-7EE1291B331E}">
      <dgm:prSet/>
      <dgm:spPr/>
      <dgm:t>
        <a:bodyPr/>
        <a:lstStyle/>
        <a:p>
          <a:r>
            <a:rPr lang="en-US" b="0" i="0"/>
            <a:t>Aggregation</a:t>
          </a:r>
          <a:endParaRPr lang="en-US"/>
        </a:p>
      </dgm:t>
    </dgm:pt>
    <dgm:pt modelId="{79BA1730-FA32-44AF-BDF9-A6D6E6854F74}" type="parTrans" cxnId="{4F13B35F-825F-42BC-8DD1-DA5DE744A754}">
      <dgm:prSet/>
      <dgm:spPr/>
      <dgm:t>
        <a:bodyPr/>
        <a:lstStyle/>
        <a:p>
          <a:endParaRPr lang="en-US"/>
        </a:p>
      </dgm:t>
    </dgm:pt>
    <dgm:pt modelId="{B7435EBD-DF84-4E0D-8BE8-3E6CD09110FD}" type="sibTrans" cxnId="{4F13B35F-825F-42BC-8DD1-DA5DE744A754}">
      <dgm:prSet/>
      <dgm:spPr/>
      <dgm:t>
        <a:bodyPr/>
        <a:lstStyle/>
        <a:p>
          <a:endParaRPr lang="en-US"/>
        </a:p>
      </dgm:t>
    </dgm:pt>
    <dgm:pt modelId="{708A9799-1FBA-4C07-AD52-4C3D0FDEB6DB}" type="pres">
      <dgm:prSet presAssocID="{9D804933-873F-46F1-8CA2-373DA66A3887}" presName="linear" presStyleCnt="0">
        <dgm:presLayoutVars>
          <dgm:animLvl val="lvl"/>
          <dgm:resizeHandles val="exact"/>
        </dgm:presLayoutVars>
      </dgm:prSet>
      <dgm:spPr/>
    </dgm:pt>
    <dgm:pt modelId="{CE6B77C1-FFF6-4AAF-865A-7DB514BA556F}" type="pres">
      <dgm:prSet presAssocID="{F3C6017E-F92F-40E9-935C-4E70E4E7BEE4}" presName="parentText" presStyleLbl="node1" presStyleIdx="0" presStyleCnt="2">
        <dgm:presLayoutVars>
          <dgm:chMax val="0"/>
          <dgm:bulletEnabled val="1"/>
        </dgm:presLayoutVars>
      </dgm:prSet>
      <dgm:spPr/>
    </dgm:pt>
    <dgm:pt modelId="{BA397B01-FB32-4CA2-917F-7FCB483A2499}" type="pres">
      <dgm:prSet presAssocID="{F3C6017E-F92F-40E9-935C-4E70E4E7BEE4}" presName="childText" presStyleLbl="revTx" presStyleIdx="0" presStyleCnt="2">
        <dgm:presLayoutVars>
          <dgm:bulletEnabled val="1"/>
        </dgm:presLayoutVars>
      </dgm:prSet>
      <dgm:spPr/>
    </dgm:pt>
    <dgm:pt modelId="{67B03B0E-7AEB-4E02-B5E2-9764A4112758}" type="pres">
      <dgm:prSet presAssocID="{1D3FFD3C-84E6-4430-AD27-5CC0604245FC}" presName="parentText" presStyleLbl="node1" presStyleIdx="1" presStyleCnt="2">
        <dgm:presLayoutVars>
          <dgm:chMax val="0"/>
          <dgm:bulletEnabled val="1"/>
        </dgm:presLayoutVars>
      </dgm:prSet>
      <dgm:spPr/>
    </dgm:pt>
    <dgm:pt modelId="{133A0BB2-7557-4DC1-9291-C7385C405C6A}" type="pres">
      <dgm:prSet presAssocID="{1D3FFD3C-84E6-4430-AD27-5CC0604245FC}" presName="childText" presStyleLbl="revTx" presStyleIdx="1" presStyleCnt="2">
        <dgm:presLayoutVars>
          <dgm:bulletEnabled val="1"/>
        </dgm:presLayoutVars>
      </dgm:prSet>
      <dgm:spPr/>
    </dgm:pt>
  </dgm:ptLst>
  <dgm:cxnLst>
    <dgm:cxn modelId="{1F3E3A19-C9DC-4C42-96CC-8BC5D2BD7BE9}" srcId="{1D3FFD3C-84E6-4430-AD27-5CC0604245FC}" destId="{CDD48B95-9E7F-46C2-BDEE-E606D6C7FBDC}" srcOrd="2" destOrd="0" parTransId="{DB27B478-D98A-46AC-92F0-62851C82D28E}" sibTransId="{8BA30EC4-ACC5-469A-A299-7DFDA200CED3}"/>
    <dgm:cxn modelId="{574A651C-4111-4C8F-815B-D8AF96C32D6D}" srcId="{F3C6017E-F92F-40E9-935C-4E70E4E7BEE4}" destId="{CE8E6CAA-6929-4169-813A-C22B1D8ABB7C}" srcOrd="0" destOrd="0" parTransId="{DCDF8761-27AE-487A-99DF-D2BDE4D962E5}" sibTransId="{6F000327-F806-4C06-AB78-3BF1EEA41A85}"/>
    <dgm:cxn modelId="{5823312E-31B2-4FD0-AB30-69E2664A763C}" type="presOf" srcId="{F49AE93C-27BF-4C5B-9300-621B5528F18B}" destId="{BA397B01-FB32-4CA2-917F-7FCB483A2499}" srcOrd="0" destOrd="1" presId="urn:microsoft.com/office/officeart/2005/8/layout/vList2"/>
    <dgm:cxn modelId="{2CFE0C35-2D39-49B9-BB5E-AFEFC4565BAC}" srcId="{9D804933-873F-46F1-8CA2-373DA66A3887}" destId="{F3C6017E-F92F-40E9-935C-4E70E4E7BEE4}" srcOrd="0" destOrd="0" parTransId="{1D15CF0B-A1A1-462F-AED1-95CFD8274986}" sibTransId="{C66F6744-FA72-4BA3-825E-E26248DA8C6B}"/>
    <dgm:cxn modelId="{C8B3C33F-32F6-4FB4-8F53-13FC3294F9B5}" srcId="{F3C6017E-F92F-40E9-935C-4E70E4E7BEE4}" destId="{F49AE93C-27BF-4C5B-9300-621B5528F18B}" srcOrd="1" destOrd="0" parTransId="{52A87E9E-ABD2-4E2C-B5F0-2C0D75F1382D}" sibTransId="{688A2E6F-CE1D-468E-BF33-9BF5EAFC62E7}"/>
    <dgm:cxn modelId="{4F13B35F-825F-42BC-8DD1-DA5DE744A754}" srcId="{1D3FFD3C-84E6-4430-AD27-5CC0604245FC}" destId="{590EA6DB-419B-460E-BD69-7EE1291B331E}" srcOrd="3" destOrd="0" parTransId="{79BA1730-FA32-44AF-BDF9-A6D6E6854F74}" sibTransId="{B7435EBD-DF84-4E0D-8BE8-3E6CD09110FD}"/>
    <dgm:cxn modelId="{AA106641-5625-4580-B856-11643C3C890D}" srcId="{9D804933-873F-46F1-8CA2-373DA66A3887}" destId="{1D3FFD3C-84E6-4430-AD27-5CC0604245FC}" srcOrd="1" destOrd="0" parTransId="{152881AB-282C-458A-A61A-6F80E2986B5F}" sibTransId="{E9696CAA-56CD-4F5D-B83D-F09CCBB13BFA}"/>
    <dgm:cxn modelId="{C51ECB45-A4D3-4B41-B749-C262AC6EDF2C}" type="presOf" srcId="{2965B089-81A3-49FB-97E0-03369FBDEF9E}" destId="{133A0BB2-7557-4DC1-9291-C7385C405C6A}" srcOrd="0" destOrd="1" presId="urn:microsoft.com/office/officeart/2005/8/layout/vList2"/>
    <dgm:cxn modelId="{198F8B48-D545-4709-A9B8-0E386B85905C}" type="presOf" srcId="{590EA6DB-419B-460E-BD69-7EE1291B331E}" destId="{133A0BB2-7557-4DC1-9291-C7385C405C6A}" srcOrd="0" destOrd="3" presId="urn:microsoft.com/office/officeart/2005/8/layout/vList2"/>
    <dgm:cxn modelId="{2A311D54-D7A2-4036-A6B7-58F3C1B29C8C}" srcId="{1D3FFD3C-84E6-4430-AD27-5CC0604245FC}" destId="{2965B089-81A3-49FB-97E0-03369FBDEF9E}" srcOrd="1" destOrd="0" parTransId="{034E7AA7-6F2A-4A28-B7EA-6E0DEEC76BC8}" sibTransId="{0030993D-E8FD-4527-933B-8DEC7A5A17BA}"/>
    <dgm:cxn modelId="{C93CE87F-6D35-400E-B323-9D560EF40B5D}" srcId="{1D3FFD3C-84E6-4430-AD27-5CC0604245FC}" destId="{A9EE8332-116C-4BFE-8921-83867E6BFA0C}" srcOrd="0" destOrd="0" parTransId="{1A35871A-9E1F-4BDF-854F-51C1C91F3163}" sibTransId="{06B6C33E-EDAC-4DCE-9A4B-C62A90769353}"/>
    <dgm:cxn modelId="{E8D6F18D-1960-4096-B0E6-2B8D5AD26459}" type="presOf" srcId="{1D3FFD3C-84E6-4430-AD27-5CC0604245FC}" destId="{67B03B0E-7AEB-4E02-B5E2-9764A4112758}" srcOrd="0" destOrd="0" presId="urn:microsoft.com/office/officeart/2005/8/layout/vList2"/>
    <dgm:cxn modelId="{930A178F-0476-4C78-A6C3-9F90D8349C97}" type="presOf" srcId="{CE8E6CAA-6929-4169-813A-C22B1D8ABB7C}" destId="{BA397B01-FB32-4CA2-917F-7FCB483A2499}" srcOrd="0" destOrd="0" presId="urn:microsoft.com/office/officeart/2005/8/layout/vList2"/>
    <dgm:cxn modelId="{1E4FB4D1-DE4D-4CE6-B393-418E9B3F75E8}" type="presOf" srcId="{F3C6017E-F92F-40E9-935C-4E70E4E7BEE4}" destId="{CE6B77C1-FFF6-4AAF-865A-7DB514BA556F}" srcOrd="0" destOrd="0" presId="urn:microsoft.com/office/officeart/2005/8/layout/vList2"/>
    <dgm:cxn modelId="{A4DEC4E6-671D-45C1-AED2-E0A07E7709C6}" type="presOf" srcId="{A9EE8332-116C-4BFE-8921-83867E6BFA0C}" destId="{133A0BB2-7557-4DC1-9291-C7385C405C6A}" srcOrd="0" destOrd="0" presId="urn:microsoft.com/office/officeart/2005/8/layout/vList2"/>
    <dgm:cxn modelId="{2F37CEF2-BDE8-4170-BF39-39A346637CFE}" type="presOf" srcId="{CDD48B95-9E7F-46C2-BDEE-E606D6C7FBDC}" destId="{133A0BB2-7557-4DC1-9291-C7385C405C6A}" srcOrd="0" destOrd="2" presId="urn:microsoft.com/office/officeart/2005/8/layout/vList2"/>
    <dgm:cxn modelId="{34CA92F7-4864-45D0-AE41-CD1B8A2BBB63}" type="presOf" srcId="{9D804933-873F-46F1-8CA2-373DA66A3887}" destId="{708A9799-1FBA-4C07-AD52-4C3D0FDEB6DB}" srcOrd="0" destOrd="0" presId="urn:microsoft.com/office/officeart/2005/8/layout/vList2"/>
    <dgm:cxn modelId="{BE806FAB-D476-4215-919F-C4687283FE88}" type="presParOf" srcId="{708A9799-1FBA-4C07-AD52-4C3D0FDEB6DB}" destId="{CE6B77C1-FFF6-4AAF-865A-7DB514BA556F}" srcOrd="0" destOrd="0" presId="urn:microsoft.com/office/officeart/2005/8/layout/vList2"/>
    <dgm:cxn modelId="{F27BD1B5-CEDD-4CAD-935D-44D4DBE6AD57}" type="presParOf" srcId="{708A9799-1FBA-4C07-AD52-4C3D0FDEB6DB}" destId="{BA397B01-FB32-4CA2-917F-7FCB483A2499}" srcOrd="1" destOrd="0" presId="urn:microsoft.com/office/officeart/2005/8/layout/vList2"/>
    <dgm:cxn modelId="{5FD6D0C8-B408-4CBD-B4FA-EDC2AB0062F6}" type="presParOf" srcId="{708A9799-1FBA-4C07-AD52-4C3D0FDEB6DB}" destId="{67B03B0E-7AEB-4E02-B5E2-9764A4112758}" srcOrd="2" destOrd="0" presId="urn:microsoft.com/office/officeart/2005/8/layout/vList2"/>
    <dgm:cxn modelId="{E662A86A-056A-42BE-85DE-732F9244AED6}" type="presParOf" srcId="{708A9799-1FBA-4C07-AD52-4C3D0FDEB6DB}" destId="{133A0BB2-7557-4DC1-9291-C7385C405C6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F8FF1A-B165-4FA2-9F30-763871F5D5EA}" type="doc">
      <dgm:prSet loTypeId="urn:microsoft.com/office/officeart/2005/8/layout/hList1" loCatId="list" qsTypeId="urn:microsoft.com/office/officeart/2005/8/quickstyle/3d3" qsCatId="3D" csTypeId="urn:microsoft.com/office/officeart/2005/8/colors/colorful1" csCatId="colorful"/>
      <dgm:spPr/>
      <dgm:t>
        <a:bodyPr/>
        <a:lstStyle/>
        <a:p>
          <a:endParaRPr lang="en-US"/>
        </a:p>
      </dgm:t>
    </dgm:pt>
    <dgm:pt modelId="{A8238FE1-0627-4762-8C25-0588EB0CC715}">
      <dgm:prSet custT="1"/>
      <dgm:spPr/>
      <dgm:t>
        <a:bodyPr/>
        <a:lstStyle/>
        <a:p>
          <a:r>
            <a:rPr lang="en-US" sz="3600" b="1" i="0" dirty="0"/>
            <a:t>Advantages</a:t>
          </a:r>
          <a:r>
            <a:rPr lang="en-US" sz="4400" b="1" i="0" dirty="0"/>
            <a:t> </a:t>
          </a:r>
          <a:endParaRPr lang="en-US" sz="4400" dirty="0"/>
        </a:p>
      </dgm:t>
    </dgm:pt>
    <dgm:pt modelId="{4F01EB36-2706-4A22-AE26-F109CEB1B9A1}" type="parTrans" cxnId="{2083B486-9FE9-4B07-AAD4-6943F3EC1E97}">
      <dgm:prSet/>
      <dgm:spPr/>
      <dgm:t>
        <a:bodyPr/>
        <a:lstStyle/>
        <a:p>
          <a:endParaRPr lang="en-US"/>
        </a:p>
      </dgm:t>
    </dgm:pt>
    <dgm:pt modelId="{434B68CB-5BD2-4C42-B06A-142E50A13C93}" type="sibTrans" cxnId="{2083B486-9FE9-4B07-AAD4-6943F3EC1E97}">
      <dgm:prSet/>
      <dgm:spPr/>
      <dgm:t>
        <a:bodyPr/>
        <a:lstStyle/>
        <a:p>
          <a:endParaRPr lang="en-US"/>
        </a:p>
      </dgm:t>
    </dgm:pt>
    <dgm:pt modelId="{D1473F0E-15F6-439B-B032-647DAD75AF7A}">
      <dgm:prSet custT="1"/>
      <dgm:spPr/>
      <dgm:t>
        <a:bodyPr/>
        <a:lstStyle/>
        <a:p>
          <a:r>
            <a:rPr lang="en-US" sz="2400" b="0" i="0" dirty="0"/>
            <a:t>Accuracy</a:t>
          </a:r>
          <a:endParaRPr lang="en-US" sz="2400" dirty="0"/>
        </a:p>
      </dgm:t>
    </dgm:pt>
    <dgm:pt modelId="{51AD39B4-6A2E-4CD4-8891-80773A50D774}" type="parTrans" cxnId="{20862847-543C-4E95-BD3E-8A8A52CB39AC}">
      <dgm:prSet/>
      <dgm:spPr/>
      <dgm:t>
        <a:bodyPr/>
        <a:lstStyle/>
        <a:p>
          <a:endParaRPr lang="en-US"/>
        </a:p>
      </dgm:t>
    </dgm:pt>
    <dgm:pt modelId="{CCA98204-4423-4F91-8BB8-A4302644C3B3}" type="sibTrans" cxnId="{20862847-543C-4E95-BD3E-8A8A52CB39AC}">
      <dgm:prSet/>
      <dgm:spPr/>
      <dgm:t>
        <a:bodyPr/>
        <a:lstStyle/>
        <a:p>
          <a:endParaRPr lang="en-US"/>
        </a:p>
      </dgm:t>
    </dgm:pt>
    <dgm:pt modelId="{1CA369BC-6951-4F47-AB22-F7B70402CA37}">
      <dgm:prSet custT="1"/>
      <dgm:spPr/>
      <dgm:t>
        <a:bodyPr/>
        <a:lstStyle/>
        <a:p>
          <a:r>
            <a:rPr lang="en-US" sz="2400" b="0" i="0"/>
            <a:t>Robustness</a:t>
          </a:r>
          <a:endParaRPr lang="en-US" sz="2400"/>
        </a:p>
      </dgm:t>
    </dgm:pt>
    <dgm:pt modelId="{FF617942-4CB0-4B47-94DF-55C7BAB44405}" type="parTrans" cxnId="{ED689579-679A-45AD-9D80-1521DCC5BE33}">
      <dgm:prSet/>
      <dgm:spPr/>
      <dgm:t>
        <a:bodyPr/>
        <a:lstStyle/>
        <a:p>
          <a:endParaRPr lang="en-US"/>
        </a:p>
      </dgm:t>
    </dgm:pt>
    <dgm:pt modelId="{03298D67-91AA-49CA-BD7A-381D23AA10B1}" type="sibTrans" cxnId="{ED689579-679A-45AD-9D80-1521DCC5BE33}">
      <dgm:prSet/>
      <dgm:spPr/>
      <dgm:t>
        <a:bodyPr/>
        <a:lstStyle/>
        <a:p>
          <a:endParaRPr lang="en-US"/>
        </a:p>
      </dgm:t>
    </dgm:pt>
    <dgm:pt modelId="{51B38E98-B47D-412B-AAE2-96278C1FF32C}">
      <dgm:prSet custT="1"/>
      <dgm:spPr/>
      <dgm:t>
        <a:bodyPr/>
        <a:lstStyle/>
        <a:p>
          <a:r>
            <a:rPr lang="en-US" sz="2400" b="0" i="0"/>
            <a:t>Reliability</a:t>
          </a:r>
          <a:endParaRPr lang="en-US" sz="2400"/>
        </a:p>
      </dgm:t>
    </dgm:pt>
    <dgm:pt modelId="{50974816-0059-486F-916E-86E245DB5F86}" type="parTrans" cxnId="{B5CAA3A1-F184-4FB6-8193-5070677C95D8}">
      <dgm:prSet/>
      <dgm:spPr/>
      <dgm:t>
        <a:bodyPr/>
        <a:lstStyle/>
        <a:p>
          <a:endParaRPr lang="en-US"/>
        </a:p>
      </dgm:t>
    </dgm:pt>
    <dgm:pt modelId="{44D35446-3284-4E4D-91EF-8188FD80B808}" type="sibTrans" cxnId="{B5CAA3A1-F184-4FB6-8193-5070677C95D8}">
      <dgm:prSet/>
      <dgm:spPr/>
      <dgm:t>
        <a:bodyPr/>
        <a:lstStyle/>
        <a:p>
          <a:endParaRPr lang="en-US"/>
        </a:p>
      </dgm:t>
    </dgm:pt>
    <dgm:pt modelId="{6E69CD1A-7AC7-4369-9753-D3B48BEAA6D3}">
      <dgm:prSet custT="1"/>
      <dgm:spPr/>
      <dgm:t>
        <a:bodyPr/>
        <a:lstStyle/>
        <a:p>
          <a:r>
            <a:rPr lang="en-US" sz="2400" b="0" i="0" dirty="0"/>
            <a:t>Coverage of complex relations</a:t>
          </a:r>
          <a:endParaRPr lang="en-US" sz="2400" dirty="0"/>
        </a:p>
      </dgm:t>
    </dgm:pt>
    <dgm:pt modelId="{1CA44ACD-652B-4619-BE0B-9EEFE56C5B8C}" type="parTrans" cxnId="{89DBD6AC-3376-45D1-921A-8B297544AAD8}">
      <dgm:prSet/>
      <dgm:spPr/>
      <dgm:t>
        <a:bodyPr/>
        <a:lstStyle/>
        <a:p>
          <a:endParaRPr lang="en-US"/>
        </a:p>
      </dgm:t>
    </dgm:pt>
    <dgm:pt modelId="{C50816C2-4DCF-4251-B5C9-E7AC5E5F2DB2}" type="sibTrans" cxnId="{89DBD6AC-3376-45D1-921A-8B297544AAD8}">
      <dgm:prSet/>
      <dgm:spPr/>
      <dgm:t>
        <a:bodyPr/>
        <a:lstStyle/>
        <a:p>
          <a:endParaRPr lang="en-US"/>
        </a:p>
      </dgm:t>
    </dgm:pt>
    <dgm:pt modelId="{AFA37352-7016-4B86-BA33-024FC34DAB26}" type="pres">
      <dgm:prSet presAssocID="{47F8FF1A-B165-4FA2-9F30-763871F5D5EA}" presName="Name0" presStyleCnt="0">
        <dgm:presLayoutVars>
          <dgm:dir/>
          <dgm:animLvl val="lvl"/>
          <dgm:resizeHandles val="exact"/>
        </dgm:presLayoutVars>
      </dgm:prSet>
      <dgm:spPr/>
    </dgm:pt>
    <dgm:pt modelId="{D45C1485-2C34-45A5-BDDE-EDB2DAC84261}" type="pres">
      <dgm:prSet presAssocID="{A8238FE1-0627-4762-8C25-0588EB0CC715}" presName="composite" presStyleCnt="0"/>
      <dgm:spPr/>
    </dgm:pt>
    <dgm:pt modelId="{E68771AA-F7C8-4B7D-87BC-2136365C9236}" type="pres">
      <dgm:prSet presAssocID="{A8238FE1-0627-4762-8C25-0588EB0CC715}" presName="parTx" presStyleLbl="alignNode1" presStyleIdx="0" presStyleCnt="1">
        <dgm:presLayoutVars>
          <dgm:chMax val="0"/>
          <dgm:chPref val="0"/>
          <dgm:bulletEnabled val="1"/>
        </dgm:presLayoutVars>
      </dgm:prSet>
      <dgm:spPr/>
    </dgm:pt>
    <dgm:pt modelId="{CC842938-BDFB-4600-88DC-42C1A88F6766}" type="pres">
      <dgm:prSet presAssocID="{A8238FE1-0627-4762-8C25-0588EB0CC715}" presName="desTx" presStyleLbl="alignAccFollowNode1" presStyleIdx="0" presStyleCnt="1">
        <dgm:presLayoutVars>
          <dgm:bulletEnabled val="1"/>
        </dgm:presLayoutVars>
      </dgm:prSet>
      <dgm:spPr/>
    </dgm:pt>
  </dgm:ptLst>
  <dgm:cxnLst>
    <dgm:cxn modelId="{5BE0D511-EB3D-436E-8C7D-D2A9454F495D}" type="presOf" srcId="{6E69CD1A-7AC7-4369-9753-D3B48BEAA6D3}" destId="{CC842938-BDFB-4600-88DC-42C1A88F6766}" srcOrd="0" destOrd="3" presId="urn:microsoft.com/office/officeart/2005/8/layout/hList1"/>
    <dgm:cxn modelId="{B45C0340-CD16-4C11-8B40-8876E8BEDE4E}" type="presOf" srcId="{D1473F0E-15F6-439B-B032-647DAD75AF7A}" destId="{CC842938-BDFB-4600-88DC-42C1A88F6766}" srcOrd="0" destOrd="0" presId="urn:microsoft.com/office/officeart/2005/8/layout/hList1"/>
    <dgm:cxn modelId="{20862847-543C-4E95-BD3E-8A8A52CB39AC}" srcId="{A8238FE1-0627-4762-8C25-0588EB0CC715}" destId="{D1473F0E-15F6-439B-B032-647DAD75AF7A}" srcOrd="0" destOrd="0" parTransId="{51AD39B4-6A2E-4CD4-8891-80773A50D774}" sibTransId="{CCA98204-4423-4F91-8BB8-A4302644C3B3}"/>
    <dgm:cxn modelId="{4DCBA677-91BB-4A1D-95B0-BB2498BD635E}" type="presOf" srcId="{47F8FF1A-B165-4FA2-9F30-763871F5D5EA}" destId="{AFA37352-7016-4B86-BA33-024FC34DAB26}" srcOrd="0" destOrd="0" presId="urn:microsoft.com/office/officeart/2005/8/layout/hList1"/>
    <dgm:cxn modelId="{ED689579-679A-45AD-9D80-1521DCC5BE33}" srcId="{A8238FE1-0627-4762-8C25-0588EB0CC715}" destId="{1CA369BC-6951-4F47-AB22-F7B70402CA37}" srcOrd="1" destOrd="0" parTransId="{FF617942-4CB0-4B47-94DF-55C7BAB44405}" sibTransId="{03298D67-91AA-49CA-BD7A-381D23AA10B1}"/>
    <dgm:cxn modelId="{AC70F182-9B84-4B7B-9FAA-1299F729DF29}" type="presOf" srcId="{1CA369BC-6951-4F47-AB22-F7B70402CA37}" destId="{CC842938-BDFB-4600-88DC-42C1A88F6766}" srcOrd="0" destOrd="1" presId="urn:microsoft.com/office/officeart/2005/8/layout/hList1"/>
    <dgm:cxn modelId="{2083B486-9FE9-4B07-AAD4-6943F3EC1E97}" srcId="{47F8FF1A-B165-4FA2-9F30-763871F5D5EA}" destId="{A8238FE1-0627-4762-8C25-0588EB0CC715}" srcOrd="0" destOrd="0" parTransId="{4F01EB36-2706-4A22-AE26-F109CEB1B9A1}" sibTransId="{434B68CB-5BD2-4C42-B06A-142E50A13C93}"/>
    <dgm:cxn modelId="{B5CAA3A1-F184-4FB6-8193-5070677C95D8}" srcId="{A8238FE1-0627-4762-8C25-0588EB0CC715}" destId="{51B38E98-B47D-412B-AAE2-96278C1FF32C}" srcOrd="2" destOrd="0" parTransId="{50974816-0059-486F-916E-86E245DB5F86}" sibTransId="{44D35446-3284-4E4D-91EF-8188FD80B808}"/>
    <dgm:cxn modelId="{D3E300A2-1330-475E-9B7F-D6A528D36B25}" type="presOf" srcId="{A8238FE1-0627-4762-8C25-0588EB0CC715}" destId="{E68771AA-F7C8-4B7D-87BC-2136365C9236}" srcOrd="0" destOrd="0" presId="urn:microsoft.com/office/officeart/2005/8/layout/hList1"/>
    <dgm:cxn modelId="{89DBD6AC-3376-45D1-921A-8B297544AAD8}" srcId="{A8238FE1-0627-4762-8C25-0588EB0CC715}" destId="{6E69CD1A-7AC7-4369-9753-D3B48BEAA6D3}" srcOrd="3" destOrd="0" parTransId="{1CA44ACD-652B-4619-BE0B-9EEFE56C5B8C}" sibTransId="{C50816C2-4DCF-4251-B5C9-E7AC5E5F2DB2}"/>
    <dgm:cxn modelId="{6F19A1C3-5FD8-4D58-BA58-2EE3BAC362AF}" type="presOf" srcId="{51B38E98-B47D-412B-AAE2-96278C1FF32C}" destId="{CC842938-BDFB-4600-88DC-42C1A88F6766}" srcOrd="0" destOrd="2" presId="urn:microsoft.com/office/officeart/2005/8/layout/hList1"/>
    <dgm:cxn modelId="{DB10AE11-FAF1-4B26-B5AF-E168C3A75C14}" type="presParOf" srcId="{AFA37352-7016-4B86-BA33-024FC34DAB26}" destId="{D45C1485-2C34-45A5-BDDE-EDB2DAC84261}" srcOrd="0" destOrd="0" presId="urn:microsoft.com/office/officeart/2005/8/layout/hList1"/>
    <dgm:cxn modelId="{F39EF448-E6FA-4BE1-81FC-E48FD0989767}" type="presParOf" srcId="{D45C1485-2C34-45A5-BDDE-EDB2DAC84261}" destId="{E68771AA-F7C8-4B7D-87BC-2136365C9236}" srcOrd="0" destOrd="0" presId="urn:microsoft.com/office/officeart/2005/8/layout/hList1"/>
    <dgm:cxn modelId="{26CA4563-8FD3-4526-96D2-B75FB00B9E0F}" type="presParOf" srcId="{D45C1485-2C34-45A5-BDDE-EDB2DAC84261}" destId="{CC842938-BDFB-4600-88DC-42C1A88F67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F7E8F4-8729-4EE1-AEA6-FAA9435D50CE}" type="doc">
      <dgm:prSet loTypeId="urn:microsoft.com/office/officeart/2005/8/layout/hList1" loCatId="list" qsTypeId="urn:microsoft.com/office/officeart/2005/8/quickstyle/3d3" qsCatId="3D" csTypeId="urn:microsoft.com/office/officeart/2005/8/colors/colorful1" csCatId="colorful"/>
      <dgm:spPr/>
      <dgm:t>
        <a:bodyPr/>
        <a:lstStyle/>
        <a:p>
          <a:endParaRPr lang="en-US"/>
        </a:p>
      </dgm:t>
    </dgm:pt>
    <dgm:pt modelId="{14B53C0E-0580-4952-9139-0875508D2F65}">
      <dgm:prSet custT="1"/>
      <dgm:spPr/>
      <dgm:t>
        <a:bodyPr/>
        <a:lstStyle/>
        <a:p>
          <a:r>
            <a:rPr lang="en-US" sz="3600" b="1" i="0" dirty="0"/>
            <a:t>Disadvantages </a:t>
          </a:r>
          <a:endParaRPr lang="en-US" sz="3600" dirty="0"/>
        </a:p>
      </dgm:t>
    </dgm:pt>
    <dgm:pt modelId="{8DF7943B-F408-4DF1-8CFC-5ED675FD64AC}" type="parTrans" cxnId="{33A72D18-8AD6-4C88-9577-BA0153879DBE}">
      <dgm:prSet/>
      <dgm:spPr/>
      <dgm:t>
        <a:bodyPr/>
        <a:lstStyle/>
        <a:p>
          <a:endParaRPr lang="en-US"/>
        </a:p>
      </dgm:t>
    </dgm:pt>
    <dgm:pt modelId="{B21DB232-B97E-4042-91AB-94A7F3DFBA64}" type="sibTrans" cxnId="{33A72D18-8AD6-4C88-9577-BA0153879DBE}">
      <dgm:prSet/>
      <dgm:spPr/>
      <dgm:t>
        <a:bodyPr/>
        <a:lstStyle/>
        <a:p>
          <a:endParaRPr lang="en-US"/>
        </a:p>
      </dgm:t>
    </dgm:pt>
    <dgm:pt modelId="{4576684C-4DF3-4BC8-85FD-1D986521D317}">
      <dgm:prSet custT="1"/>
      <dgm:spPr/>
      <dgm:t>
        <a:bodyPr/>
        <a:lstStyle/>
        <a:p>
          <a:r>
            <a:rPr lang="en-US" sz="2400" b="0" i="0" dirty="0"/>
            <a:t>Complexity</a:t>
          </a:r>
          <a:endParaRPr lang="en-US" sz="2400" dirty="0"/>
        </a:p>
      </dgm:t>
    </dgm:pt>
    <dgm:pt modelId="{0DC2B1F8-FE29-4E16-BBC1-C11D5AC59F3B}" type="parTrans" cxnId="{68EC093E-A7BF-4FB1-998B-598853B9BA22}">
      <dgm:prSet/>
      <dgm:spPr/>
      <dgm:t>
        <a:bodyPr/>
        <a:lstStyle/>
        <a:p>
          <a:endParaRPr lang="en-US"/>
        </a:p>
      </dgm:t>
    </dgm:pt>
    <dgm:pt modelId="{D55F3DFE-36BC-4D1F-B649-5CA6EAD07579}" type="sibTrans" cxnId="{68EC093E-A7BF-4FB1-998B-598853B9BA22}">
      <dgm:prSet/>
      <dgm:spPr/>
      <dgm:t>
        <a:bodyPr/>
        <a:lstStyle/>
        <a:p>
          <a:endParaRPr lang="en-US"/>
        </a:p>
      </dgm:t>
    </dgm:pt>
    <dgm:pt modelId="{21250108-8477-4E98-B12C-8A40C9C06F89}">
      <dgm:prSet custT="1"/>
      <dgm:spPr/>
      <dgm:t>
        <a:bodyPr/>
        <a:lstStyle/>
        <a:p>
          <a:r>
            <a:rPr lang="en-US" sz="2400" b="0" i="0"/>
            <a:t>Computational intensity</a:t>
          </a:r>
          <a:endParaRPr lang="en-US" sz="2400"/>
        </a:p>
      </dgm:t>
    </dgm:pt>
    <dgm:pt modelId="{CDBB5B35-32F6-4057-A015-E9BC314E5FB4}" type="parTrans" cxnId="{BA5329BA-88CF-4852-8203-66966FAF316D}">
      <dgm:prSet/>
      <dgm:spPr/>
      <dgm:t>
        <a:bodyPr/>
        <a:lstStyle/>
        <a:p>
          <a:endParaRPr lang="en-US"/>
        </a:p>
      </dgm:t>
    </dgm:pt>
    <dgm:pt modelId="{78EB0A00-594F-40D3-AA6F-FD97550D0DA2}" type="sibTrans" cxnId="{BA5329BA-88CF-4852-8203-66966FAF316D}">
      <dgm:prSet/>
      <dgm:spPr/>
      <dgm:t>
        <a:bodyPr/>
        <a:lstStyle/>
        <a:p>
          <a:endParaRPr lang="en-US"/>
        </a:p>
      </dgm:t>
    </dgm:pt>
    <dgm:pt modelId="{62D6479E-F573-4265-A1EE-ED35E0A1E0C9}">
      <dgm:prSet custT="1"/>
      <dgm:spPr/>
      <dgm:t>
        <a:bodyPr/>
        <a:lstStyle/>
        <a:p>
          <a:r>
            <a:rPr lang="en-US" sz="2400" b="0" i="0"/>
            <a:t>Lack of transparency</a:t>
          </a:r>
          <a:endParaRPr lang="en-US" sz="2400"/>
        </a:p>
      </dgm:t>
    </dgm:pt>
    <dgm:pt modelId="{2C368C8E-639C-4D28-9177-18D03B0B5E28}" type="parTrans" cxnId="{355DEB25-8B12-4EA6-8DB8-39C1F51769E7}">
      <dgm:prSet/>
      <dgm:spPr/>
      <dgm:t>
        <a:bodyPr/>
        <a:lstStyle/>
        <a:p>
          <a:endParaRPr lang="en-US"/>
        </a:p>
      </dgm:t>
    </dgm:pt>
    <dgm:pt modelId="{C3432D84-3B44-4E90-9E7C-201107C630A4}" type="sibTrans" cxnId="{355DEB25-8B12-4EA6-8DB8-39C1F51769E7}">
      <dgm:prSet/>
      <dgm:spPr/>
      <dgm:t>
        <a:bodyPr/>
        <a:lstStyle/>
        <a:p>
          <a:endParaRPr lang="en-US"/>
        </a:p>
      </dgm:t>
    </dgm:pt>
    <dgm:pt modelId="{C9B8ED40-AA83-4E5C-9B03-FBCDF95FED87}">
      <dgm:prSet custT="1"/>
      <dgm:spPr/>
      <dgm:t>
        <a:bodyPr/>
        <a:lstStyle/>
        <a:p>
          <a:r>
            <a:rPr lang="en-US" sz="2400" b="0" i="0" dirty="0"/>
            <a:t>Difficult to deploy </a:t>
          </a:r>
          <a:endParaRPr lang="en-US" sz="2400" dirty="0"/>
        </a:p>
      </dgm:t>
    </dgm:pt>
    <dgm:pt modelId="{DD1A33B7-2E46-4984-92DD-44C179057B4A}" type="parTrans" cxnId="{91937F3D-0920-4CA5-82D8-A79A1753D264}">
      <dgm:prSet/>
      <dgm:spPr/>
      <dgm:t>
        <a:bodyPr/>
        <a:lstStyle/>
        <a:p>
          <a:endParaRPr lang="en-US"/>
        </a:p>
      </dgm:t>
    </dgm:pt>
    <dgm:pt modelId="{745389E1-D3A1-4C8C-B5C7-ADF4798E7E41}" type="sibTrans" cxnId="{91937F3D-0920-4CA5-82D8-A79A1753D264}">
      <dgm:prSet/>
      <dgm:spPr/>
      <dgm:t>
        <a:bodyPr/>
        <a:lstStyle/>
        <a:p>
          <a:endParaRPr lang="en-US"/>
        </a:p>
      </dgm:t>
    </dgm:pt>
    <dgm:pt modelId="{C020875E-64B8-457E-A62D-05481D0627A1}" type="pres">
      <dgm:prSet presAssocID="{4AF7E8F4-8729-4EE1-AEA6-FAA9435D50CE}" presName="Name0" presStyleCnt="0">
        <dgm:presLayoutVars>
          <dgm:dir/>
          <dgm:animLvl val="lvl"/>
          <dgm:resizeHandles val="exact"/>
        </dgm:presLayoutVars>
      </dgm:prSet>
      <dgm:spPr/>
    </dgm:pt>
    <dgm:pt modelId="{2383236C-B6C0-4ACF-9EDC-E7156D41FDA1}" type="pres">
      <dgm:prSet presAssocID="{14B53C0E-0580-4952-9139-0875508D2F65}" presName="composite" presStyleCnt="0"/>
      <dgm:spPr/>
    </dgm:pt>
    <dgm:pt modelId="{BEF869B9-FA84-4BE7-9135-176DAE92BDD7}" type="pres">
      <dgm:prSet presAssocID="{14B53C0E-0580-4952-9139-0875508D2F65}" presName="parTx" presStyleLbl="alignNode1" presStyleIdx="0" presStyleCnt="1">
        <dgm:presLayoutVars>
          <dgm:chMax val="0"/>
          <dgm:chPref val="0"/>
          <dgm:bulletEnabled val="1"/>
        </dgm:presLayoutVars>
      </dgm:prSet>
      <dgm:spPr/>
    </dgm:pt>
    <dgm:pt modelId="{A1647672-A634-44AE-8F56-501FF67030FE}" type="pres">
      <dgm:prSet presAssocID="{14B53C0E-0580-4952-9139-0875508D2F65}" presName="desTx" presStyleLbl="alignAccFollowNode1" presStyleIdx="0" presStyleCnt="1">
        <dgm:presLayoutVars>
          <dgm:bulletEnabled val="1"/>
        </dgm:presLayoutVars>
      </dgm:prSet>
      <dgm:spPr/>
    </dgm:pt>
  </dgm:ptLst>
  <dgm:cxnLst>
    <dgm:cxn modelId="{A505DA04-D7D0-4C00-B023-F56D59602777}" type="presOf" srcId="{4AF7E8F4-8729-4EE1-AEA6-FAA9435D50CE}" destId="{C020875E-64B8-457E-A62D-05481D0627A1}" srcOrd="0" destOrd="0" presId="urn:microsoft.com/office/officeart/2005/8/layout/hList1"/>
    <dgm:cxn modelId="{33A72D18-8AD6-4C88-9577-BA0153879DBE}" srcId="{4AF7E8F4-8729-4EE1-AEA6-FAA9435D50CE}" destId="{14B53C0E-0580-4952-9139-0875508D2F65}" srcOrd="0" destOrd="0" parTransId="{8DF7943B-F408-4DF1-8CFC-5ED675FD64AC}" sibTransId="{B21DB232-B97E-4042-91AB-94A7F3DFBA64}"/>
    <dgm:cxn modelId="{355DEB25-8B12-4EA6-8DB8-39C1F51769E7}" srcId="{14B53C0E-0580-4952-9139-0875508D2F65}" destId="{62D6479E-F573-4265-A1EE-ED35E0A1E0C9}" srcOrd="2" destOrd="0" parTransId="{2C368C8E-639C-4D28-9177-18D03B0B5E28}" sibTransId="{C3432D84-3B44-4E90-9E7C-201107C630A4}"/>
    <dgm:cxn modelId="{D850ED3A-2F69-4F5D-9214-34C6A509D6E4}" type="presOf" srcId="{21250108-8477-4E98-B12C-8A40C9C06F89}" destId="{A1647672-A634-44AE-8F56-501FF67030FE}" srcOrd="0" destOrd="1" presId="urn:microsoft.com/office/officeart/2005/8/layout/hList1"/>
    <dgm:cxn modelId="{91937F3D-0920-4CA5-82D8-A79A1753D264}" srcId="{14B53C0E-0580-4952-9139-0875508D2F65}" destId="{C9B8ED40-AA83-4E5C-9B03-FBCDF95FED87}" srcOrd="3" destOrd="0" parTransId="{DD1A33B7-2E46-4984-92DD-44C179057B4A}" sibTransId="{745389E1-D3A1-4C8C-B5C7-ADF4798E7E41}"/>
    <dgm:cxn modelId="{68EC093E-A7BF-4FB1-998B-598853B9BA22}" srcId="{14B53C0E-0580-4952-9139-0875508D2F65}" destId="{4576684C-4DF3-4BC8-85FD-1D986521D317}" srcOrd="0" destOrd="0" parTransId="{0DC2B1F8-FE29-4E16-BBC1-C11D5AC59F3B}" sibTransId="{D55F3DFE-36BC-4D1F-B649-5CA6EAD07579}"/>
    <dgm:cxn modelId="{D388DF5C-2B1F-4D2C-B38B-B1D208BCF9CD}" type="presOf" srcId="{14B53C0E-0580-4952-9139-0875508D2F65}" destId="{BEF869B9-FA84-4BE7-9135-176DAE92BDD7}" srcOrd="0" destOrd="0" presId="urn:microsoft.com/office/officeart/2005/8/layout/hList1"/>
    <dgm:cxn modelId="{600CA086-BE90-4DB6-AF15-06AD42E87383}" type="presOf" srcId="{62D6479E-F573-4265-A1EE-ED35E0A1E0C9}" destId="{A1647672-A634-44AE-8F56-501FF67030FE}" srcOrd="0" destOrd="2" presId="urn:microsoft.com/office/officeart/2005/8/layout/hList1"/>
    <dgm:cxn modelId="{A8AFAA86-7BE4-4187-9E9F-77AF866C6351}" type="presOf" srcId="{C9B8ED40-AA83-4E5C-9B03-FBCDF95FED87}" destId="{A1647672-A634-44AE-8F56-501FF67030FE}" srcOrd="0" destOrd="3" presId="urn:microsoft.com/office/officeart/2005/8/layout/hList1"/>
    <dgm:cxn modelId="{BA5329BA-88CF-4852-8203-66966FAF316D}" srcId="{14B53C0E-0580-4952-9139-0875508D2F65}" destId="{21250108-8477-4E98-B12C-8A40C9C06F89}" srcOrd="1" destOrd="0" parTransId="{CDBB5B35-32F6-4057-A015-E9BC314E5FB4}" sibTransId="{78EB0A00-594F-40D3-AA6F-FD97550D0DA2}"/>
    <dgm:cxn modelId="{CA3506CC-FF21-42DC-A4BA-1037DBCE8367}" type="presOf" srcId="{4576684C-4DF3-4BC8-85FD-1D986521D317}" destId="{A1647672-A634-44AE-8F56-501FF67030FE}" srcOrd="0" destOrd="0" presId="urn:microsoft.com/office/officeart/2005/8/layout/hList1"/>
    <dgm:cxn modelId="{453256F3-D5F8-441A-B88A-24B968DC58C4}" type="presParOf" srcId="{C020875E-64B8-457E-A62D-05481D0627A1}" destId="{2383236C-B6C0-4ACF-9EDC-E7156D41FDA1}" srcOrd="0" destOrd="0" presId="urn:microsoft.com/office/officeart/2005/8/layout/hList1"/>
    <dgm:cxn modelId="{E6279DB2-4702-4235-8E95-A9FAD0AE956B}" type="presParOf" srcId="{2383236C-B6C0-4ACF-9EDC-E7156D41FDA1}" destId="{BEF869B9-FA84-4BE7-9135-176DAE92BDD7}" srcOrd="0" destOrd="0" presId="urn:microsoft.com/office/officeart/2005/8/layout/hList1"/>
    <dgm:cxn modelId="{C69CF62E-0955-4BE6-A70C-9715237AAF6A}" type="presParOf" srcId="{2383236C-B6C0-4ACF-9EDC-E7156D41FDA1}" destId="{A1647672-A634-44AE-8F56-501FF67030FE}"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1EAEB5-C5E8-4DC7-990E-742AEB6E3124}"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8F0FFCB6-ADE0-41BF-BCF7-5C69649307A7}">
      <dgm:prSet custT="1"/>
      <dgm:spPr/>
      <dgm:t>
        <a:bodyPr/>
        <a:lstStyle/>
        <a:p>
          <a:pPr rtl="0"/>
          <a:r>
            <a:rPr lang="en-US" sz="1800" dirty="0"/>
            <a:t>Retail/Consumer</a:t>
          </a:r>
        </a:p>
      </dgm:t>
    </dgm:pt>
    <dgm:pt modelId="{D69AFF9E-63FF-44A5-B702-5242BD98B8EB}" type="parTrans" cxnId="{B81B1B28-FEDE-4613-A51B-F81C161CFB94}">
      <dgm:prSet/>
      <dgm:spPr/>
      <dgm:t>
        <a:bodyPr/>
        <a:lstStyle/>
        <a:p>
          <a:endParaRPr lang="en-US"/>
        </a:p>
      </dgm:t>
    </dgm:pt>
    <dgm:pt modelId="{23B9D4DF-4FB0-4661-A714-408B38659BBA}" type="sibTrans" cxnId="{B81B1B28-FEDE-4613-A51B-F81C161CFB94}">
      <dgm:prSet/>
      <dgm:spPr/>
      <dgm:t>
        <a:bodyPr/>
        <a:lstStyle/>
        <a:p>
          <a:endParaRPr lang="en-US"/>
        </a:p>
      </dgm:t>
    </dgm:pt>
    <dgm:pt modelId="{BC902E56-04F0-4B85-935B-D3F9480EBEDE}">
      <dgm:prSet custT="1"/>
      <dgm:spPr/>
      <dgm:t>
        <a:bodyPr/>
        <a:lstStyle/>
        <a:p>
          <a:pPr rtl="0"/>
          <a:r>
            <a:rPr lang="en-US" sz="1800" dirty="0"/>
            <a:t>Merchandizing and market basket analysis</a:t>
          </a:r>
        </a:p>
      </dgm:t>
    </dgm:pt>
    <dgm:pt modelId="{1B1F72BD-7B8E-4A1C-B743-1C0A8F616917}" type="parTrans" cxnId="{D3133596-B5CE-42F0-B00E-F554DB406F03}">
      <dgm:prSet/>
      <dgm:spPr/>
      <dgm:t>
        <a:bodyPr/>
        <a:lstStyle/>
        <a:p>
          <a:endParaRPr lang="en-US"/>
        </a:p>
      </dgm:t>
    </dgm:pt>
    <dgm:pt modelId="{BBCC1BE5-E608-4D3B-B9CD-6BA05AA691DF}" type="sibTrans" cxnId="{D3133596-B5CE-42F0-B00E-F554DB406F03}">
      <dgm:prSet/>
      <dgm:spPr/>
      <dgm:t>
        <a:bodyPr/>
        <a:lstStyle/>
        <a:p>
          <a:endParaRPr lang="en-US"/>
        </a:p>
      </dgm:t>
    </dgm:pt>
    <dgm:pt modelId="{C3F9A263-E518-4247-86A0-D019B771A873}">
      <dgm:prSet custT="1"/>
      <dgm:spPr/>
      <dgm:t>
        <a:bodyPr/>
        <a:lstStyle/>
        <a:p>
          <a:pPr rtl="0"/>
          <a:r>
            <a:rPr lang="en-US" sz="1800"/>
            <a:t>Campaign management and customer loyalty programs</a:t>
          </a:r>
        </a:p>
      </dgm:t>
    </dgm:pt>
    <dgm:pt modelId="{FFEDA1DF-8EEF-44CB-845F-2FF59603FFE0}" type="parTrans" cxnId="{A0D28F30-C6CE-4579-A100-04DF1DEC7962}">
      <dgm:prSet/>
      <dgm:spPr/>
      <dgm:t>
        <a:bodyPr/>
        <a:lstStyle/>
        <a:p>
          <a:endParaRPr lang="en-US"/>
        </a:p>
      </dgm:t>
    </dgm:pt>
    <dgm:pt modelId="{01B071D1-3435-4FD0-89A5-6874C68B1829}" type="sibTrans" cxnId="{A0D28F30-C6CE-4579-A100-04DF1DEC7962}">
      <dgm:prSet/>
      <dgm:spPr/>
      <dgm:t>
        <a:bodyPr/>
        <a:lstStyle/>
        <a:p>
          <a:endParaRPr lang="en-US"/>
        </a:p>
      </dgm:t>
    </dgm:pt>
    <dgm:pt modelId="{0024F4B5-F25C-45F0-A66D-9A5F9AE39BA1}">
      <dgm:prSet custT="1"/>
      <dgm:spPr/>
      <dgm:t>
        <a:bodyPr/>
        <a:lstStyle/>
        <a:p>
          <a:pPr rtl="0"/>
          <a:r>
            <a:rPr lang="en-US" sz="1800"/>
            <a:t>Supply-chain management and analytics</a:t>
          </a:r>
        </a:p>
      </dgm:t>
    </dgm:pt>
    <dgm:pt modelId="{799E365D-AB61-4B91-8839-CB26F479A2DB}" type="parTrans" cxnId="{D1BEE6F7-1666-4D56-9F8D-4C529AB35315}">
      <dgm:prSet/>
      <dgm:spPr/>
      <dgm:t>
        <a:bodyPr/>
        <a:lstStyle/>
        <a:p>
          <a:endParaRPr lang="en-US"/>
        </a:p>
      </dgm:t>
    </dgm:pt>
    <dgm:pt modelId="{F124470E-F66B-48A6-B60F-4F122027E94C}" type="sibTrans" cxnId="{D1BEE6F7-1666-4D56-9F8D-4C529AB35315}">
      <dgm:prSet/>
      <dgm:spPr/>
      <dgm:t>
        <a:bodyPr/>
        <a:lstStyle/>
        <a:p>
          <a:endParaRPr lang="en-US"/>
        </a:p>
      </dgm:t>
    </dgm:pt>
    <dgm:pt modelId="{AE400F24-CA01-4944-BEC1-E959C78F81D2}">
      <dgm:prSet custT="1"/>
      <dgm:spPr/>
      <dgm:t>
        <a:bodyPr/>
        <a:lstStyle/>
        <a:p>
          <a:pPr rtl="0"/>
          <a:r>
            <a:rPr lang="en-US" sz="1800"/>
            <a:t>Event- and behavior-based targeting</a:t>
          </a:r>
        </a:p>
      </dgm:t>
    </dgm:pt>
    <dgm:pt modelId="{82B03ED3-9901-4565-B1AE-5D8C1D8C201A}" type="parTrans" cxnId="{173B4AEC-8552-4469-83BB-7E4944151220}">
      <dgm:prSet/>
      <dgm:spPr/>
      <dgm:t>
        <a:bodyPr/>
        <a:lstStyle/>
        <a:p>
          <a:endParaRPr lang="en-US"/>
        </a:p>
      </dgm:t>
    </dgm:pt>
    <dgm:pt modelId="{0D5DE149-1FC7-48D1-8303-3408CBA12FB2}" type="sibTrans" cxnId="{173B4AEC-8552-4469-83BB-7E4944151220}">
      <dgm:prSet/>
      <dgm:spPr/>
      <dgm:t>
        <a:bodyPr/>
        <a:lstStyle/>
        <a:p>
          <a:endParaRPr lang="en-US"/>
        </a:p>
      </dgm:t>
    </dgm:pt>
    <dgm:pt modelId="{0F4ADD44-62DC-4281-AD5C-D56B198C8A3D}">
      <dgm:prSet custT="1"/>
      <dgm:spPr/>
      <dgm:t>
        <a:bodyPr/>
        <a:lstStyle/>
        <a:p>
          <a:pPr rtl="0"/>
          <a:r>
            <a:rPr lang="en-US" sz="1800" dirty="0"/>
            <a:t>Market and consumer segmentations</a:t>
          </a:r>
        </a:p>
      </dgm:t>
    </dgm:pt>
    <dgm:pt modelId="{C30E8B39-B919-470B-B2E3-1B4C4C9C4652}" type="parTrans" cxnId="{78673FEF-EEE7-4095-889C-4EABD264A8E3}">
      <dgm:prSet/>
      <dgm:spPr/>
      <dgm:t>
        <a:bodyPr/>
        <a:lstStyle/>
        <a:p>
          <a:endParaRPr lang="en-US"/>
        </a:p>
      </dgm:t>
    </dgm:pt>
    <dgm:pt modelId="{7E479571-F69B-446A-B305-32AA880A68E2}" type="sibTrans" cxnId="{78673FEF-EEE7-4095-889C-4EABD264A8E3}">
      <dgm:prSet/>
      <dgm:spPr/>
      <dgm:t>
        <a:bodyPr/>
        <a:lstStyle/>
        <a:p>
          <a:endParaRPr lang="en-US"/>
        </a:p>
      </dgm:t>
    </dgm:pt>
    <dgm:pt modelId="{7B747552-6D61-4C95-81AA-451C7485907B}">
      <dgm:prSet custT="1"/>
      <dgm:spPr/>
      <dgm:t>
        <a:bodyPr/>
        <a:lstStyle/>
        <a:p>
          <a:pPr rtl="0"/>
          <a:r>
            <a:rPr lang="en-US" sz="1800" dirty="0"/>
            <a:t>Financial Services</a:t>
          </a:r>
        </a:p>
      </dgm:t>
    </dgm:pt>
    <dgm:pt modelId="{5AB443F4-C672-46F3-8EA6-45F6971A9235}" type="parTrans" cxnId="{16D5739F-0FB4-4E71-8751-08972862C600}">
      <dgm:prSet/>
      <dgm:spPr/>
      <dgm:t>
        <a:bodyPr/>
        <a:lstStyle/>
        <a:p>
          <a:endParaRPr lang="en-US"/>
        </a:p>
      </dgm:t>
    </dgm:pt>
    <dgm:pt modelId="{37D3AFEE-E59A-40C6-8D3C-947B1D6218C5}" type="sibTrans" cxnId="{16D5739F-0FB4-4E71-8751-08972862C600}">
      <dgm:prSet/>
      <dgm:spPr/>
      <dgm:t>
        <a:bodyPr/>
        <a:lstStyle/>
        <a:p>
          <a:endParaRPr lang="en-US"/>
        </a:p>
      </dgm:t>
    </dgm:pt>
    <dgm:pt modelId="{BCC6C7F1-1104-4C64-A3B1-A6A077CA116A}">
      <dgm:prSet custT="1"/>
      <dgm:spPr/>
      <dgm:t>
        <a:bodyPr/>
        <a:lstStyle/>
        <a:p>
          <a:pPr rtl="0"/>
          <a:r>
            <a:rPr lang="en-US" sz="1800" dirty="0"/>
            <a:t>Compliance and regulatory reporting</a:t>
          </a:r>
        </a:p>
      </dgm:t>
    </dgm:pt>
    <dgm:pt modelId="{AE496AA5-B7D5-40A6-8EE2-CA3A60DEABD3}" type="parTrans" cxnId="{EDCC0A25-CC91-4EBA-B541-C79B68570CF7}">
      <dgm:prSet/>
      <dgm:spPr/>
      <dgm:t>
        <a:bodyPr/>
        <a:lstStyle/>
        <a:p>
          <a:endParaRPr lang="en-US"/>
        </a:p>
      </dgm:t>
    </dgm:pt>
    <dgm:pt modelId="{189B8B56-2A75-4CFF-9F8D-FAD471AE8E47}" type="sibTrans" cxnId="{EDCC0A25-CC91-4EBA-B541-C79B68570CF7}">
      <dgm:prSet/>
      <dgm:spPr/>
      <dgm:t>
        <a:bodyPr/>
        <a:lstStyle/>
        <a:p>
          <a:endParaRPr lang="en-US"/>
        </a:p>
      </dgm:t>
    </dgm:pt>
    <dgm:pt modelId="{B1B9CFD3-62EC-43E3-B17E-8F6AFA6191E8}">
      <dgm:prSet custT="1"/>
      <dgm:spPr/>
      <dgm:t>
        <a:bodyPr/>
        <a:lstStyle/>
        <a:p>
          <a:pPr rtl="0"/>
          <a:r>
            <a:rPr lang="en-US" sz="1800"/>
            <a:t>Risk analysis and management</a:t>
          </a:r>
        </a:p>
      </dgm:t>
    </dgm:pt>
    <dgm:pt modelId="{70A41AA4-24A0-4488-8F0C-123091E153A2}" type="parTrans" cxnId="{9FF29F82-AB87-473B-915E-D34220680C3A}">
      <dgm:prSet/>
      <dgm:spPr/>
      <dgm:t>
        <a:bodyPr/>
        <a:lstStyle/>
        <a:p>
          <a:endParaRPr lang="en-US"/>
        </a:p>
      </dgm:t>
    </dgm:pt>
    <dgm:pt modelId="{8E1CC25A-DB55-42AA-9F6E-5BBC493E022E}" type="sibTrans" cxnId="{9FF29F82-AB87-473B-915E-D34220680C3A}">
      <dgm:prSet/>
      <dgm:spPr/>
      <dgm:t>
        <a:bodyPr/>
        <a:lstStyle/>
        <a:p>
          <a:endParaRPr lang="en-US"/>
        </a:p>
      </dgm:t>
    </dgm:pt>
    <dgm:pt modelId="{787FE030-A9C3-4ADC-A43C-1B235B79EC08}">
      <dgm:prSet custT="1"/>
      <dgm:spPr/>
      <dgm:t>
        <a:bodyPr/>
        <a:lstStyle/>
        <a:p>
          <a:pPr rtl="0"/>
          <a:r>
            <a:rPr lang="en-US" sz="1800"/>
            <a:t>Fraud detection and security analytics</a:t>
          </a:r>
        </a:p>
      </dgm:t>
    </dgm:pt>
    <dgm:pt modelId="{B16D2A26-CBC1-472D-8BBE-454397C576D1}" type="parTrans" cxnId="{C8C70698-87F8-4211-A9F2-698C74A8B29C}">
      <dgm:prSet/>
      <dgm:spPr/>
      <dgm:t>
        <a:bodyPr/>
        <a:lstStyle/>
        <a:p>
          <a:endParaRPr lang="en-US"/>
        </a:p>
      </dgm:t>
    </dgm:pt>
    <dgm:pt modelId="{0BE6B7B5-DEC9-4A86-96A0-3B5F08C4E326}" type="sibTrans" cxnId="{C8C70698-87F8-4211-A9F2-698C74A8B29C}">
      <dgm:prSet/>
      <dgm:spPr/>
      <dgm:t>
        <a:bodyPr/>
        <a:lstStyle/>
        <a:p>
          <a:endParaRPr lang="en-US"/>
        </a:p>
      </dgm:t>
    </dgm:pt>
    <dgm:pt modelId="{F54BA2AF-0BAA-4D1F-B0F9-292853272766}">
      <dgm:prSet custT="1"/>
      <dgm:spPr/>
      <dgm:t>
        <a:bodyPr/>
        <a:lstStyle/>
        <a:p>
          <a:pPr rtl="0"/>
          <a:r>
            <a:rPr lang="en-US" sz="1800"/>
            <a:t>CRM and customer loyalty programs</a:t>
          </a:r>
        </a:p>
      </dgm:t>
    </dgm:pt>
    <dgm:pt modelId="{C5DF14C6-E541-460B-B1A2-A05C591A3F45}" type="parTrans" cxnId="{8E59A9C3-71FE-4438-B5A7-369396826FA5}">
      <dgm:prSet/>
      <dgm:spPr/>
      <dgm:t>
        <a:bodyPr/>
        <a:lstStyle/>
        <a:p>
          <a:endParaRPr lang="en-US"/>
        </a:p>
      </dgm:t>
    </dgm:pt>
    <dgm:pt modelId="{C7950033-F58E-468E-A029-9FE9A5919E66}" type="sibTrans" cxnId="{8E59A9C3-71FE-4438-B5A7-369396826FA5}">
      <dgm:prSet/>
      <dgm:spPr/>
      <dgm:t>
        <a:bodyPr/>
        <a:lstStyle/>
        <a:p>
          <a:endParaRPr lang="en-US"/>
        </a:p>
      </dgm:t>
    </dgm:pt>
    <dgm:pt modelId="{56DB11C9-F5A6-4C4E-98EB-9877DAED1C0B}">
      <dgm:prSet custT="1"/>
      <dgm:spPr/>
      <dgm:t>
        <a:bodyPr/>
        <a:lstStyle/>
        <a:p>
          <a:pPr rtl="0"/>
          <a:r>
            <a:rPr lang="en-US" sz="1800" dirty="0"/>
            <a:t>Credit risk, scoring and analysis</a:t>
          </a:r>
        </a:p>
      </dgm:t>
    </dgm:pt>
    <dgm:pt modelId="{BD9D0E40-50DB-410F-822D-1F684AAE87F2}" type="parTrans" cxnId="{05FCC372-12A1-4501-BC3D-EFB32DA3AB16}">
      <dgm:prSet/>
      <dgm:spPr/>
      <dgm:t>
        <a:bodyPr/>
        <a:lstStyle/>
        <a:p>
          <a:endParaRPr lang="en-US"/>
        </a:p>
      </dgm:t>
    </dgm:pt>
    <dgm:pt modelId="{471AA534-8C4E-47A0-9DCA-D82447BA8BFC}" type="sibTrans" cxnId="{05FCC372-12A1-4501-BC3D-EFB32DA3AB16}">
      <dgm:prSet/>
      <dgm:spPr/>
      <dgm:t>
        <a:bodyPr/>
        <a:lstStyle/>
        <a:p>
          <a:endParaRPr lang="en-US"/>
        </a:p>
      </dgm:t>
    </dgm:pt>
    <dgm:pt modelId="{0AEE389D-56CC-448D-9AA2-BCF47A77C12F}">
      <dgm:prSet custT="1"/>
      <dgm:spPr/>
      <dgm:t>
        <a:bodyPr/>
        <a:lstStyle/>
        <a:p>
          <a:pPr rtl="0"/>
          <a:r>
            <a:rPr lang="en-US" sz="1800"/>
            <a:t>High speed arbitrage trading</a:t>
          </a:r>
        </a:p>
      </dgm:t>
    </dgm:pt>
    <dgm:pt modelId="{7D2D0DAC-8ED4-4AAB-899A-F1657C255F43}" type="parTrans" cxnId="{5CC0FFDE-CB56-44D1-92F1-85EE81D876D3}">
      <dgm:prSet/>
      <dgm:spPr/>
      <dgm:t>
        <a:bodyPr/>
        <a:lstStyle/>
        <a:p>
          <a:endParaRPr lang="en-US"/>
        </a:p>
      </dgm:t>
    </dgm:pt>
    <dgm:pt modelId="{1CCABABA-6681-4A57-A432-C4E389E7287A}" type="sibTrans" cxnId="{5CC0FFDE-CB56-44D1-92F1-85EE81D876D3}">
      <dgm:prSet/>
      <dgm:spPr/>
      <dgm:t>
        <a:bodyPr/>
        <a:lstStyle/>
        <a:p>
          <a:endParaRPr lang="en-US"/>
        </a:p>
      </dgm:t>
    </dgm:pt>
    <dgm:pt modelId="{CD2E181C-074D-4F8A-A34B-1FE67FCBD7AE}">
      <dgm:prSet custT="1"/>
      <dgm:spPr/>
      <dgm:t>
        <a:bodyPr/>
        <a:lstStyle/>
        <a:p>
          <a:pPr rtl="0"/>
          <a:r>
            <a:rPr lang="en-US" sz="1800"/>
            <a:t>Trade surveillance</a:t>
          </a:r>
        </a:p>
      </dgm:t>
    </dgm:pt>
    <dgm:pt modelId="{B2F311FE-5691-4310-8AC4-77ABBA1E6C85}" type="parTrans" cxnId="{D7128730-2329-471E-8A30-D8741BEEC263}">
      <dgm:prSet/>
      <dgm:spPr/>
      <dgm:t>
        <a:bodyPr/>
        <a:lstStyle/>
        <a:p>
          <a:endParaRPr lang="en-US"/>
        </a:p>
      </dgm:t>
    </dgm:pt>
    <dgm:pt modelId="{A0D62327-537F-4CBB-BCEA-77652BF7A8E0}" type="sibTrans" cxnId="{D7128730-2329-471E-8A30-D8741BEEC263}">
      <dgm:prSet/>
      <dgm:spPr/>
      <dgm:t>
        <a:bodyPr/>
        <a:lstStyle/>
        <a:p>
          <a:endParaRPr lang="en-US"/>
        </a:p>
      </dgm:t>
    </dgm:pt>
    <dgm:pt modelId="{7AEC9976-A606-4811-A277-517C3A88CC26}">
      <dgm:prSet custT="1"/>
      <dgm:spPr/>
      <dgm:t>
        <a:bodyPr/>
        <a:lstStyle/>
        <a:p>
          <a:pPr rtl="0"/>
          <a:r>
            <a:rPr lang="en-US" sz="1800" dirty="0"/>
            <a:t>Abnormal trading pattern analysis</a:t>
          </a:r>
        </a:p>
      </dgm:t>
    </dgm:pt>
    <dgm:pt modelId="{4A465F45-4D34-4833-B086-447D8A1B9F4D}" type="parTrans" cxnId="{E29BFDF4-529E-474A-AEBF-EA7378CF9C1B}">
      <dgm:prSet/>
      <dgm:spPr/>
      <dgm:t>
        <a:bodyPr/>
        <a:lstStyle/>
        <a:p>
          <a:endParaRPr lang="en-US"/>
        </a:p>
      </dgm:t>
    </dgm:pt>
    <dgm:pt modelId="{2F22AB6B-CE90-4A76-9181-102CD2931B17}" type="sibTrans" cxnId="{E29BFDF4-529E-474A-AEBF-EA7378CF9C1B}">
      <dgm:prSet/>
      <dgm:spPr/>
      <dgm:t>
        <a:bodyPr/>
        <a:lstStyle/>
        <a:p>
          <a:endParaRPr lang="en-US"/>
        </a:p>
      </dgm:t>
    </dgm:pt>
    <dgm:pt modelId="{A23C77DC-5D94-48E1-A578-5F9CAE19B0AA}" type="pres">
      <dgm:prSet presAssocID="{DD1EAEB5-C5E8-4DC7-990E-742AEB6E3124}" presName="Name0" presStyleCnt="0">
        <dgm:presLayoutVars>
          <dgm:dir/>
          <dgm:animLvl val="lvl"/>
          <dgm:resizeHandles val="exact"/>
        </dgm:presLayoutVars>
      </dgm:prSet>
      <dgm:spPr/>
    </dgm:pt>
    <dgm:pt modelId="{42EEAA06-217F-4C51-9D10-391127F6292F}" type="pres">
      <dgm:prSet presAssocID="{8F0FFCB6-ADE0-41BF-BCF7-5C69649307A7}" presName="linNode" presStyleCnt="0"/>
      <dgm:spPr/>
    </dgm:pt>
    <dgm:pt modelId="{BE2B33CD-DEF4-4715-A079-796C50C443AA}" type="pres">
      <dgm:prSet presAssocID="{8F0FFCB6-ADE0-41BF-BCF7-5C69649307A7}" presName="parentText" presStyleLbl="node1" presStyleIdx="0" presStyleCnt="2">
        <dgm:presLayoutVars>
          <dgm:chMax val="1"/>
          <dgm:bulletEnabled val="1"/>
        </dgm:presLayoutVars>
      </dgm:prSet>
      <dgm:spPr/>
    </dgm:pt>
    <dgm:pt modelId="{C0F2DE0B-D5A6-4B44-96AE-09704FE13BD4}" type="pres">
      <dgm:prSet presAssocID="{8F0FFCB6-ADE0-41BF-BCF7-5C69649307A7}" presName="descendantText" presStyleLbl="alignAccFollowNode1" presStyleIdx="0" presStyleCnt="2">
        <dgm:presLayoutVars>
          <dgm:bulletEnabled val="1"/>
        </dgm:presLayoutVars>
      </dgm:prSet>
      <dgm:spPr/>
    </dgm:pt>
    <dgm:pt modelId="{FA528F0D-7178-489A-A6BB-44EA01518CEB}" type="pres">
      <dgm:prSet presAssocID="{23B9D4DF-4FB0-4661-A714-408B38659BBA}" presName="sp" presStyleCnt="0"/>
      <dgm:spPr/>
    </dgm:pt>
    <dgm:pt modelId="{970236EF-8BF8-4033-8FDD-CF72FCD60552}" type="pres">
      <dgm:prSet presAssocID="{7B747552-6D61-4C95-81AA-451C7485907B}" presName="linNode" presStyleCnt="0"/>
      <dgm:spPr/>
    </dgm:pt>
    <dgm:pt modelId="{BBD24520-BC1F-4C08-87A1-F45CFF850D09}" type="pres">
      <dgm:prSet presAssocID="{7B747552-6D61-4C95-81AA-451C7485907B}" presName="parentText" presStyleLbl="node1" presStyleIdx="1" presStyleCnt="2">
        <dgm:presLayoutVars>
          <dgm:chMax val="1"/>
          <dgm:bulletEnabled val="1"/>
        </dgm:presLayoutVars>
      </dgm:prSet>
      <dgm:spPr/>
    </dgm:pt>
    <dgm:pt modelId="{5065F536-382A-434F-A149-DB0B1BE5FBAF}" type="pres">
      <dgm:prSet presAssocID="{7B747552-6D61-4C95-81AA-451C7485907B}" presName="descendantText" presStyleLbl="alignAccFollowNode1" presStyleIdx="1" presStyleCnt="2" custScaleY="155691">
        <dgm:presLayoutVars>
          <dgm:bulletEnabled val="1"/>
        </dgm:presLayoutVars>
      </dgm:prSet>
      <dgm:spPr/>
    </dgm:pt>
  </dgm:ptLst>
  <dgm:cxnLst>
    <dgm:cxn modelId="{EDCC0A25-CC91-4EBA-B541-C79B68570CF7}" srcId="{7B747552-6D61-4C95-81AA-451C7485907B}" destId="{BCC6C7F1-1104-4C64-A3B1-A6A077CA116A}" srcOrd="0" destOrd="0" parTransId="{AE496AA5-B7D5-40A6-8EE2-CA3A60DEABD3}" sibTransId="{189B8B56-2A75-4CFF-9F8D-FAD471AE8E47}"/>
    <dgm:cxn modelId="{B81B1B28-FEDE-4613-A51B-F81C161CFB94}" srcId="{DD1EAEB5-C5E8-4DC7-990E-742AEB6E3124}" destId="{8F0FFCB6-ADE0-41BF-BCF7-5C69649307A7}" srcOrd="0" destOrd="0" parTransId="{D69AFF9E-63FF-44A5-B702-5242BD98B8EB}" sibTransId="{23B9D4DF-4FB0-4661-A714-408B38659BBA}"/>
    <dgm:cxn modelId="{D7128730-2329-471E-8A30-D8741BEEC263}" srcId="{7B747552-6D61-4C95-81AA-451C7485907B}" destId="{CD2E181C-074D-4F8A-A34B-1FE67FCBD7AE}" srcOrd="6" destOrd="0" parTransId="{B2F311FE-5691-4310-8AC4-77ABBA1E6C85}" sibTransId="{A0D62327-537F-4CBB-BCEA-77652BF7A8E0}"/>
    <dgm:cxn modelId="{A0D28F30-C6CE-4579-A100-04DF1DEC7962}" srcId="{8F0FFCB6-ADE0-41BF-BCF7-5C69649307A7}" destId="{C3F9A263-E518-4247-86A0-D019B771A873}" srcOrd="1" destOrd="0" parTransId="{FFEDA1DF-8EEF-44CB-845F-2FF59603FFE0}" sibTransId="{01B071D1-3435-4FD0-89A5-6874C68B1829}"/>
    <dgm:cxn modelId="{0E8A1F33-7B5E-4817-A353-A8F8FE734F17}" type="presOf" srcId="{7AEC9976-A606-4811-A277-517C3A88CC26}" destId="{5065F536-382A-434F-A149-DB0B1BE5FBAF}" srcOrd="0" destOrd="7" presId="urn:microsoft.com/office/officeart/2005/8/layout/vList5"/>
    <dgm:cxn modelId="{4F16183D-F711-40BF-A6E5-6B1FB1CC47DA}" type="presOf" srcId="{8F0FFCB6-ADE0-41BF-BCF7-5C69649307A7}" destId="{BE2B33CD-DEF4-4715-A079-796C50C443AA}" srcOrd="0" destOrd="0" presId="urn:microsoft.com/office/officeart/2005/8/layout/vList5"/>
    <dgm:cxn modelId="{E847245E-96FA-483E-B111-90FE77DF67CD}" type="presOf" srcId="{C3F9A263-E518-4247-86A0-D019B771A873}" destId="{C0F2DE0B-D5A6-4B44-96AE-09704FE13BD4}" srcOrd="0" destOrd="1" presId="urn:microsoft.com/office/officeart/2005/8/layout/vList5"/>
    <dgm:cxn modelId="{6411E55F-90D2-44EE-A72C-8CAEFA075A39}" type="presOf" srcId="{CD2E181C-074D-4F8A-A34B-1FE67FCBD7AE}" destId="{5065F536-382A-434F-A149-DB0B1BE5FBAF}" srcOrd="0" destOrd="6" presId="urn:microsoft.com/office/officeart/2005/8/layout/vList5"/>
    <dgm:cxn modelId="{BCAE9442-D499-4F56-A4D8-FFABA5379012}" type="presOf" srcId="{BC902E56-04F0-4B85-935B-D3F9480EBEDE}" destId="{C0F2DE0B-D5A6-4B44-96AE-09704FE13BD4}" srcOrd="0" destOrd="0" presId="urn:microsoft.com/office/officeart/2005/8/layout/vList5"/>
    <dgm:cxn modelId="{05FCC372-12A1-4501-BC3D-EFB32DA3AB16}" srcId="{7B747552-6D61-4C95-81AA-451C7485907B}" destId="{56DB11C9-F5A6-4C4E-98EB-9877DAED1C0B}" srcOrd="4" destOrd="0" parTransId="{BD9D0E40-50DB-410F-822D-1F684AAE87F2}" sibTransId="{471AA534-8C4E-47A0-9DCA-D82447BA8BFC}"/>
    <dgm:cxn modelId="{65961573-033E-4363-B4FE-73683ACA9971}" type="presOf" srcId="{F54BA2AF-0BAA-4D1F-B0F9-292853272766}" destId="{5065F536-382A-434F-A149-DB0B1BE5FBAF}" srcOrd="0" destOrd="3" presId="urn:microsoft.com/office/officeart/2005/8/layout/vList5"/>
    <dgm:cxn modelId="{30F50A7E-63ED-4EB8-B655-D07EC7AC1720}" type="presOf" srcId="{AE400F24-CA01-4944-BEC1-E959C78F81D2}" destId="{C0F2DE0B-D5A6-4B44-96AE-09704FE13BD4}" srcOrd="0" destOrd="3" presId="urn:microsoft.com/office/officeart/2005/8/layout/vList5"/>
    <dgm:cxn modelId="{9FF29F82-AB87-473B-915E-D34220680C3A}" srcId="{7B747552-6D61-4C95-81AA-451C7485907B}" destId="{B1B9CFD3-62EC-43E3-B17E-8F6AFA6191E8}" srcOrd="1" destOrd="0" parTransId="{70A41AA4-24A0-4488-8F0C-123091E153A2}" sibTransId="{8E1CC25A-DB55-42AA-9F6E-5BBC493E022E}"/>
    <dgm:cxn modelId="{37B51187-6C2D-4177-9F16-A95D12213B57}" type="presOf" srcId="{B1B9CFD3-62EC-43E3-B17E-8F6AFA6191E8}" destId="{5065F536-382A-434F-A149-DB0B1BE5FBAF}" srcOrd="0" destOrd="1" presId="urn:microsoft.com/office/officeart/2005/8/layout/vList5"/>
    <dgm:cxn modelId="{DD35ED8D-2AF9-40CE-A00E-CBE08AFF2176}" type="presOf" srcId="{0024F4B5-F25C-45F0-A66D-9A5F9AE39BA1}" destId="{C0F2DE0B-D5A6-4B44-96AE-09704FE13BD4}" srcOrd="0" destOrd="2" presId="urn:microsoft.com/office/officeart/2005/8/layout/vList5"/>
    <dgm:cxn modelId="{D3133596-B5CE-42F0-B00E-F554DB406F03}" srcId="{8F0FFCB6-ADE0-41BF-BCF7-5C69649307A7}" destId="{BC902E56-04F0-4B85-935B-D3F9480EBEDE}" srcOrd="0" destOrd="0" parTransId="{1B1F72BD-7B8E-4A1C-B743-1C0A8F616917}" sibTransId="{BBCC1BE5-E608-4D3B-B9CD-6BA05AA691DF}"/>
    <dgm:cxn modelId="{C8C70698-87F8-4211-A9F2-698C74A8B29C}" srcId="{7B747552-6D61-4C95-81AA-451C7485907B}" destId="{787FE030-A9C3-4ADC-A43C-1B235B79EC08}" srcOrd="2" destOrd="0" parTransId="{B16D2A26-CBC1-472D-8BBE-454397C576D1}" sibTransId="{0BE6B7B5-DEC9-4A86-96A0-3B5F08C4E326}"/>
    <dgm:cxn modelId="{D777FE99-52E0-4B4B-A022-924711DB9B17}" type="presOf" srcId="{56DB11C9-F5A6-4C4E-98EB-9877DAED1C0B}" destId="{5065F536-382A-434F-A149-DB0B1BE5FBAF}" srcOrd="0" destOrd="4" presId="urn:microsoft.com/office/officeart/2005/8/layout/vList5"/>
    <dgm:cxn modelId="{16D5739F-0FB4-4E71-8751-08972862C600}" srcId="{DD1EAEB5-C5E8-4DC7-990E-742AEB6E3124}" destId="{7B747552-6D61-4C95-81AA-451C7485907B}" srcOrd="1" destOrd="0" parTransId="{5AB443F4-C672-46F3-8EA6-45F6971A9235}" sibTransId="{37D3AFEE-E59A-40C6-8D3C-947B1D6218C5}"/>
    <dgm:cxn modelId="{8E59A9C3-71FE-4438-B5A7-369396826FA5}" srcId="{7B747552-6D61-4C95-81AA-451C7485907B}" destId="{F54BA2AF-0BAA-4D1F-B0F9-292853272766}" srcOrd="3" destOrd="0" parTransId="{C5DF14C6-E541-460B-B1A2-A05C591A3F45}" sibTransId="{C7950033-F58E-468E-A029-9FE9A5919E66}"/>
    <dgm:cxn modelId="{89A85CDE-815A-43FF-9EDA-212590A44BD7}" type="presOf" srcId="{DD1EAEB5-C5E8-4DC7-990E-742AEB6E3124}" destId="{A23C77DC-5D94-48E1-A578-5F9CAE19B0AA}" srcOrd="0" destOrd="0" presId="urn:microsoft.com/office/officeart/2005/8/layout/vList5"/>
    <dgm:cxn modelId="{82D89CDE-1FB6-465B-AB72-2EC55C90C243}" type="presOf" srcId="{787FE030-A9C3-4ADC-A43C-1B235B79EC08}" destId="{5065F536-382A-434F-A149-DB0B1BE5FBAF}" srcOrd="0" destOrd="2" presId="urn:microsoft.com/office/officeart/2005/8/layout/vList5"/>
    <dgm:cxn modelId="{5CC0FFDE-CB56-44D1-92F1-85EE81D876D3}" srcId="{7B747552-6D61-4C95-81AA-451C7485907B}" destId="{0AEE389D-56CC-448D-9AA2-BCF47A77C12F}" srcOrd="5" destOrd="0" parTransId="{7D2D0DAC-8ED4-4AAB-899A-F1657C255F43}" sibTransId="{1CCABABA-6681-4A57-A432-C4E389E7287A}"/>
    <dgm:cxn modelId="{84FE3ADF-22A6-4FFA-B4A5-85CD0B4A0D0C}" type="presOf" srcId="{7B747552-6D61-4C95-81AA-451C7485907B}" destId="{BBD24520-BC1F-4C08-87A1-F45CFF850D09}" srcOrd="0" destOrd="0" presId="urn:microsoft.com/office/officeart/2005/8/layout/vList5"/>
    <dgm:cxn modelId="{95C4CBE5-4D62-41C1-B0BE-090A9BADD4C5}" type="presOf" srcId="{0F4ADD44-62DC-4281-AD5C-D56B198C8A3D}" destId="{C0F2DE0B-D5A6-4B44-96AE-09704FE13BD4}" srcOrd="0" destOrd="4" presId="urn:microsoft.com/office/officeart/2005/8/layout/vList5"/>
    <dgm:cxn modelId="{173B4AEC-8552-4469-83BB-7E4944151220}" srcId="{8F0FFCB6-ADE0-41BF-BCF7-5C69649307A7}" destId="{AE400F24-CA01-4944-BEC1-E959C78F81D2}" srcOrd="3" destOrd="0" parTransId="{82B03ED3-9901-4565-B1AE-5D8C1D8C201A}" sibTransId="{0D5DE149-1FC7-48D1-8303-3408CBA12FB2}"/>
    <dgm:cxn modelId="{78673FEF-EEE7-4095-889C-4EABD264A8E3}" srcId="{8F0FFCB6-ADE0-41BF-BCF7-5C69649307A7}" destId="{0F4ADD44-62DC-4281-AD5C-D56B198C8A3D}" srcOrd="4" destOrd="0" parTransId="{C30E8B39-B919-470B-B2E3-1B4C4C9C4652}" sibTransId="{7E479571-F69B-446A-B305-32AA880A68E2}"/>
    <dgm:cxn modelId="{5ACCCBF0-65AA-42A1-A4A1-1E88F8E8879F}" type="presOf" srcId="{BCC6C7F1-1104-4C64-A3B1-A6A077CA116A}" destId="{5065F536-382A-434F-A149-DB0B1BE5FBAF}" srcOrd="0" destOrd="0" presId="urn:microsoft.com/office/officeart/2005/8/layout/vList5"/>
    <dgm:cxn modelId="{E29BFDF4-529E-474A-AEBF-EA7378CF9C1B}" srcId="{7B747552-6D61-4C95-81AA-451C7485907B}" destId="{7AEC9976-A606-4811-A277-517C3A88CC26}" srcOrd="7" destOrd="0" parTransId="{4A465F45-4D34-4833-B086-447D8A1B9F4D}" sibTransId="{2F22AB6B-CE90-4A76-9181-102CD2931B17}"/>
    <dgm:cxn modelId="{D1BEE6F7-1666-4D56-9F8D-4C529AB35315}" srcId="{8F0FFCB6-ADE0-41BF-BCF7-5C69649307A7}" destId="{0024F4B5-F25C-45F0-A66D-9A5F9AE39BA1}" srcOrd="2" destOrd="0" parTransId="{799E365D-AB61-4B91-8839-CB26F479A2DB}" sibTransId="{F124470E-F66B-48A6-B60F-4F122027E94C}"/>
    <dgm:cxn modelId="{C4BE71FC-40AB-45BA-A7DA-91CD62578436}" type="presOf" srcId="{0AEE389D-56CC-448D-9AA2-BCF47A77C12F}" destId="{5065F536-382A-434F-A149-DB0B1BE5FBAF}" srcOrd="0" destOrd="5" presId="urn:microsoft.com/office/officeart/2005/8/layout/vList5"/>
    <dgm:cxn modelId="{E8A6DA2E-FD48-4ECE-8F8D-C4F558F71ED8}" type="presParOf" srcId="{A23C77DC-5D94-48E1-A578-5F9CAE19B0AA}" destId="{42EEAA06-217F-4C51-9D10-391127F6292F}" srcOrd="0" destOrd="0" presId="urn:microsoft.com/office/officeart/2005/8/layout/vList5"/>
    <dgm:cxn modelId="{03CE0607-98E1-40CD-BA05-5254104AD01D}" type="presParOf" srcId="{42EEAA06-217F-4C51-9D10-391127F6292F}" destId="{BE2B33CD-DEF4-4715-A079-796C50C443AA}" srcOrd="0" destOrd="0" presId="urn:microsoft.com/office/officeart/2005/8/layout/vList5"/>
    <dgm:cxn modelId="{88816399-4874-4FC2-8556-4FE823B1D27F}" type="presParOf" srcId="{42EEAA06-217F-4C51-9D10-391127F6292F}" destId="{C0F2DE0B-D5A6-4B44-96AE-09704FE13BD4}" srcOrd="1" destOrd="0" presId="urn:microsoft.com/office/officeart/2005/8/layout/vList5"/>
    <dgm:cxn modelId="{544FA834-2512-498C-B499-720D48ABB30F}" type="presParOf" srcId="{A23C77DC-5D94-48E1-A578-5F9CAE19B0AA}" destId="{FA528F0D-7178-489A-A6BB-44EA01518CEB}" srcOrd="1" destOrd="0" presId="urn:microsoft.com/office/officeart/2005/8/layout/vList5"/>
    <dgm:cxn modelId="{7DA87433-544C-4945-81A9-57ADDE6C147A}" type="presParOf" srcId="{A23C77DC-5D94-48E1-A578-5F9CAE19B0AA}" destId="{970236EF-8BF8-4033-8FDD-CF72FCD60552}" srcOrd="2" destOrd="0" presId="urn:microsoft.com/office/officeart/2005/8/layout/vList5"/>
    <dgm:cxn modelId="{91C4C324-E4C5-44EC-B642-96060BCEFAFF}" type="presParOf" srcId="{970236EF-8BF8-4033-8FDD-CF72FCD60552}" destId="{BBD24520-BC1F-4C08-87A1-F45CFF850D09}" srcOrd="0" destOrd="0" presId="urn:microsoft.com/office/officeart/2005/8/layout/vList5"/>
    <dgm:cxn modelId="{46993DD7-9E20-4B71-815E-4F8BC86D7BA0}" type="presParOf" srcId="{970236EF-8BF8-4033-8FDD-CF72FCD60552}" destId="{5065F536-382A-434F-A149-DB0B1BE5FBA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17ACF1-8FF4-4B62-B0C9-DA196867E3B5}" type="doc">
      <dgm:prSet loTypeId="urn:microsoft.com/office/officeart/2005/8/layout/vList5" loCatId="list" qsTypeId="urn:microsoft.com/office/officeart/2005/8/quickstyle/simple1" qsCatId="simple" csTypeId="urn:microsoft.com/office/officeart/2005/8/colors/accent6_1" csCatId="accent6"/>
      <dgm:spPr/>
      <dgm:t>
        <a:bodyPr/>
        <a:lstStyle/>
        <a:p>
          <a:endParaRPr lang="en-US"/>
        </a:p>
      </dgm:t>
    </dgm:pt>
    <dgm:pt modelId="{345993F9-B9A0-4F53-97CA-C7D86B090422}">
      <dgm:prSet custT="1"/>
      <dgm:spPr/>
      <dgm:t>
        <a:bodyPr/>
        <a:lstStyle/>
        <a:p>
          <a:pPr rtl="0"/>
          <a:r>
            <a:rPr lang="en-US" sz="1800" dirty="0">
              <a:latin typeface="Open Sans" panose="020B0606030504020204" pitchFamily="34" charset="0"/>
              <a:ea typeface="Open Sans" panose="020B0606030504020204" pitchFamily="34" charset="0"/>
              <a:cs typeface="Open Sans" panose="020B0606030504020204" pitchFamily="34" charset="0"/>
            </a:rPr>
            <a:t>Web &amp; Digital Media Services Use Cases</a:t>
          </a:r>
        </a:p>
      </dgm:t>
    </dgm:pt>
    <dgm:pt modelId="{2DEE175A-9CF0-439C-968A-055CCA633751}" type="parTrans" cxnId="{FDC20918-2649-482B-A273-3C76637100B3}">
      <dgm:prSet/>
      <dgm:spPr/>
      <dgm:t>
        <a:bodyPr/>
        <a:lstStyle/>
        <a:p>
          <a:endParaRPr lang="en-US"/>
        </a:p>
      </dgm:t>
    </dgm:pt>
    <dgm:pt modelId="{031D51D5-92C7-4A8A-8BEE-F2125F0193E2}" type="sibTrans" cxnId="{FDC20918-2649-482B-A273-3C76637100B3}">
      <dgm:prSet/>
      <dgm:spPr/>
      <dgm:t>
        <a:bodyPr/>
        <a:lstStyle/>
        <a:p>
          <a:endParaRPr lang="en-US"/>
        </a:p>
      </dgm:t>
    </dgm:pt>
    <dgm:pt modelId="{2DECC6AC-FC3C-481E-BA75-CF2C1768BFDD}">
      <dgm:prSet custT="1"/>
      <dgm:spPr/>
      <dgm:t>
        <a:bodyPr/>
        <a:lstStyle/>
        <a:p>
          <a:pPr rtl="0"/>
          <a:r>
            <a:rPr lang="en-US" sz="1600">
              <a:latin typeface="Open Sans" panose="020B0606030504020204" pitchFamily="34" charset="0"/>
              <a:ea typeface="Open Sans" panose="020B0606030504020204" pitchFamily="34" charset="0"/>
              <a:cs typeface="Open Sans" panose="020B0606030504020204" pitchFamily="34" charset="0"/>
            </a:rPr>
            <a:t>Large-scale clickstream analytics</a:t>
          </a:r>
        </a:p>
      </dgm:t>
    </dgm:pt>
    <dgm:pt modelId="{07C67359-2A21-440F-BA93-5E725D755E0C}" type="parTrans" cxnId="{B76B9783-13C0-4DDB-B223-13DC62DAD28E}">
      <dgm:prSet/>
      <dgm:spPr/>
      <dgm:t>
        <a:bodyPr/>
        <a:lstStyle/>
        <a:p>
          <a:endParaRPr lang="en-US"/>
        </a:p>
      </dgm:t>
    </dgm:pt>
    <dgm:pt modelId="{D9DEFCF0-30A5-43BA-9489-590CE64DB99E}" type="sibTrans" cxnId="{B76B9783-13C0-4DDB-B223-13DC62DAD28E}">
      <dgm:prSet/>
      <dgm:spPr/>
      <dgm:t>
        <a:bodyPr/>
        <a:lstStyle/>
        <a:p>
          <a:endParaRPr lang="en-US"/>
        </a:p>
      </dgm:t>
    </dgm:pt>
    <dgm:pt modelId="{2F9C3468-10E3-47C1-B694-1AFD01361E86}">
      <dgm:prSet custT="1"/>
      <dgm:spPr/>
      <dgm:t>
        <a:bodyPr/>
        <a:lstStyle/>
        <a:p>
          <a:pPr rtl="0"/>
          <a:r>
            <a:rPr lang="en-US" sz="1600">
              <a:latin typeface="Open Sans" panose="020B0606030504020204" pitchFamily="34" charset="0"/>
              <a:ea typeface="Open Sans" panose="020B0606030504020204" pitchFamily="34" charset="0"/>
              <a:cs typeface="Open Sans" panose="020B0606030504020204" pitchFamily="34" charset="0"/>
            </a:rPr>
            <a:t>Ad targeting, analysis, forecasting and optimization</a:t>
          </a:r>
        </a:p>
      </dgm:t>
    </dgm:pt>
    <dgm:pt modelId="{FEE95A3A-DDB0-4F5D-B4B8-FFF118025126}" type="parTrans" cxnId="{37EF5B6D-36A4-428F-9B1B-6F739D758E49}">
      <dgm:prSet/>
      <dgm:spPr/>
      <dgm:t>
        <a:bodyPr/>
        <a:lstStyle/>
        <a:p>
          <a:endParaRPr lang="en-US"/>
        </a:p>
      </dgm:t>
    </dgm:pt>
    <dgm:pt modelId="{53DA5EC3-C6E0-4369-A94B-D21030A1F341}" type="sibTrans" cxnId="{37EF5B6D-36A4-428F-9B1B-6F739D758E49}">
      <dgm:prSet/>
      <dgm:spPr/>
      <dgm:t>
        <a:bodyPr/>
        <a:lstStyle/>
        <a:p>
          <a:endParaRPr lang="en-US"/>
        </a:p>
      </dgm:t>
    </dgm:pt>
    <dgm:pt modelId="{E5996762-A4D5-4CE6-B009-7900C38BD4C8}">
      <dgm:prSet custT="1"/>
      <dgm:spPr/>
      <dgm:t>
        <a:bodyPr/>
        <a:lstStyle/>
        <a:p>
          <a:pPr rtl="0"/>
          <a:r>
            <a:rPr lang="en-US" sz="1600" dirty="0">
              <a:latin typeface="Open Sans" panose="020B0606030504020204" pitchFamily="34" charset="0"/>
              <a:ea typeface="Open Sans" panose="020B0606030504020204" pitchFamily="34" charset="0"/>
              <a:cs typeface="Open Sans" panose="020B0606030504020204" pitchFamily="34" charset="0"/>
            </a:rPr>
            <a:t>Abuse and click-fraud prevention</a:t>
          </a:r>
        </a:p>
      </dgm:t>
    </dgm:pt>
    <dgm:pt modelId="{601D1D41-07EF-4621-A49F-4752273E17EA}" type="parTrans" cxnId="{ED563B47-A9AB-4F9C-8A3B-50B8CF52EBAE}">
      <dgm:prSet/>
      <dgm:spPr/>
      <dgm:t>
        <a:bodyPr/>
        <a:lstStyle/>
        <a:p>
          <a:endParaRPr lang="en-US"/>
        </a:p>
      </dgm:t>
    </dgm:pt>
    <dgm:pt modelId="{7F185A00-EA2F-4B01-B993-F11E88BF8577}" type="sibTrans" cxnId="{ED563B47-A9AB-4F9C-8A3B-50B8CF52EBAE}">
      <dgm:prSet/>
      <dgm:spPr/>
      <dgm:t>
        <a:bodyPr/>
        <a:lstStyle/>
        <a:p>
          <a:endParaRPr lang="en-US"/>
        </a:p>
      </dgm:t>
    </dgm:pt>
    <dgm:pt modelId="{F40AED43-A26F-49B3-B16C-B68E5705387D}">
      <dgm:prSet custT="1"/>
      <dgm:spPr/>
      <dgm:t>
        <a:bodyPr/>
        <a:lstStyle/>
        <a:p>
          <a:pPr rtl="0"/>
          <a:r>
            <a:rPr lang="en-US" sz="1600">
              <a:latin typeface="Open Sans" panose="020B0606030504020204" pitchFamily="34" charset="0"/>
              <a:ea typeface="Open Sans" panose="020B0606030504020204" pitchFamily="34" charset="0"/>
              <a:cs typeface="Open Sans" panose="020B0606030504020204" pitchFamily="34" charset="0"/>
            </a:rPr>
            <a:t>Social graph analysis and profile segmentation</a:t>
          </a:r>
        </a:p>
      </dgm:t>
    </dgm:pt>
    <dgm:pt modelId="{AE8FF1B1-FF23-4815-8B75-F1E444AFFBA9}" type="parTrans" cxnId="{EC9777E5-3F22-46AA-9950-D92D0EBD72F8}">
      <dgm:prSet/>
      <dgm:spPr/>
      <dgm:t>
        <a:bodyPr/>
        <a:lstStyle/>
        <a:p>
          <a:endParaRPr lang="en-US"/>
        </a:p>
      </dgm:t>
    </dgm:pt>
    <dgm:pt modelId="{C8B591D2-86AA-4B69-8EB3-E992AD154E8C}" type="sibTrans" cxnId="{EC9777E5-3F22-46AA-9950-D92D0EBD72F8}">
      <dgm:prSet/>
      <dgm:spPr/>
      <dgm:t>
        <a:bodyPr/>
        <a:lstStyle/>
        <a:p>
          <a:endParaRPr lang="en-US"/>
        </a:p>
      </dgm:t>
    </dgm:pt>
    <dgm:pt modelId="{27D7CA8C-A084-431C-9A1F-40C48B901C41}">
      <dgm:prSet custT="1"/>
      <dgm:spPr/>
      <dgm:t>
        <a:bodyPr/>
        <a:lstStyle/>
        <a:p>
          <a:pPr rtl="0"/>
          <a:r>
            <a:rPr lang="en-US" sz="1600" dirty="0">
              <a:latin typeface="Open Sans" panose="020B0606030504020204" pitchFamily="34" charset="0"/>
              <a:ea typeface="Open Sans" panose="020B0606030504020204" pitchFamily="34" charset="0"/>
              <a:cs typeface="Open Sans" panose="020B0606030504020204" pitchFamily="34" charset="0"/>
            </a:rPr>
            <a:t>Campaign management and loyalty programs</a:t>
          </a:r>
        </a:p>
      </dgm:t>
    </dgm:pt>
    <dgm:pt modelId="{888CBBBB-6054-4D01-AA15-0D40B0B757BE}" type="parTrans" cxnId="{B923E984-93A4-43EB-848D-78BFD5D2BAB9}">
      <dgm:prSet/>
      <dgm:spPr/>
      <dgm:t>
        <a:bodyPr/>
        <a:lstStyle/>
        <a:p>
          <a:endParaRPr lang="en-US"/>
        </a:p>
      </dgm:t>
    </dgm:pt>
    <dgm:pt modelId="{2F19C7C0-A078-4C02-841F-E8E60FE48035}" type="sibTrans" cxnId="{B923E984-93A4-43EB-848D-78BFD5D2BAB9}">
      <dgm:prSet/>
      <dgm:spPr/>
      <dgm:t>
        <a:bodyPr/>
        <a:lstStyle/>
        <a:p>
          <a:endParaRPr lang="en-US"/>
        </a:p>
      </dgm:t>
    </dgm:pt>
    <dgm:pt modelId="{DABE7420-8FD9-4359-A3D8-0A3824F6606A}">
      <dgm:prSet custT="1"/>
      <dgm:spPr/>
      <dgm:t>
        <a:bodyPr/>
        <a:lstStyle/>
        <a:p>
          <a:pPr rtl="0"/>
          <a:r>
            <a:rPr lang="en-US" sz="1800">
              <a:latin typeface="Open Sans" panose="020B0606030504020204" pitchFamily="34" charset="0"/>
              <a:ea typeface="Open Sans" panose="020B0606030504020204" pitchFamily="34" charset="0"/>
              <a:cs typeface="Open Sans" panose="020B0606030504020204" pitchFamily="34" charset="0"/>
            </a:rPr>
            <a:t>Health &amp; Life Sciences Use Cases</a:t>
          </a:r>
        </a:p>
      </dgm:t>
    </dgm:pt>
    <dgm:pt modelId="{D47C9737-9440-44B7-847B-3A836F5568B9}" type="parTrans" cxnId="{52557971-C51E-4B86-B233-31032B7CCAF6}">
      <dgm:prSet/>
      <dgm:spPr/>
      <dgm:t>
        <a:bodyPr/>
        <a:lstStyle/>
        <a:p>
          <a:endParaRPr lang="en-US"/>
        </a:p>
      </dgm:t>
    </dgm:pt>
    <dgm:pt modelId="{9933AF37-7778-467D-98B0-BC3E3B52DCFA}" type="sibTrans" cxnId="{52557971-C51E-4B86-B233-31032B7CCAF6}">
      <dgm:prSet/>
      <dgm:spPr/>
      <dgm:t>
        <a:bodyPr/>
        <a:lstStyle/>
        <a:p>
          <a:endParaRPr lang="en-US"/>
        </a:p>
      </dgm:t>
    </dgm:pt>
    <dgm:pt modelId="{D5609078-C3EA-4289-9900-CBBD60D569EB}">
      <dgm:prSet custT="1"/>
      <dgm:spPr/>
      <dgm:t>
        <a:bodyPr/>
        <a:lstStyle/>
        <a:p>
          <a:pPr rtl="0"/>
          <a:r>
            <a:rPr lang="en-US" sz="1600" dirty="0">
              <a:latin typeface="Open Sans" panose="020B0606030504020204" pitchFamily="34" charset="0"/>
              <a:ea typeface="Open Sans" panose="020B0606030504020204" pitchFamily="34" charset="0"/>
              <a:cs typeface="Open Sans" panose="020B0606030504020204" pitchFamily="34" charset="0"/>
            </a:rPr>
            <a:t>Clinical trials data analysis</a:t>
          </a:r>
        </a:p>
      </dgm:t>
    </dgm:pt>
    <dgm:pt modelId="{347C3669-B030-4BDF-BFEA-2FE69F78D417}" type="parTrans" cxnId="{D6530584-2914-4282-BF90-CB076FDCA4F7}">
      <dgm:prSet/>
      <dgm:spPr/>
      <dgm:t>
        <a:bodyPr/>
        <a:lstStyle/>
        <a:p>
          <a:endParaRPr lang="en-US"/>
        </a:p>
      </dgm:t>
    </dgm:pt>
    <dgm:pt modelId="{BD634DF4-2DE3-49BB-BEF3-7864B905993A}" type="sibTrans" cxnId="{D6530584-2914-4282-BF90-CB076FDCA4F7}">
      <dgm:prSet/>
      <dgm:spPr/>
      <dgm:t>
        <a:bodyPr/>
        <a:lstStyle/>
        <a:p>
          <a:endParaRPr lang="en-US"/>
        </a:p>
      </dgm:t>
    </dgm:pt>
    <dgm:pt modelId="{2E95D065-5227-499A-9F6C-4A5B684B9E63}">
      <dgm:prSet custT="1"/>
      <dgm:spPr/>
      <dgm:t>
        <a:bodyPr/>
        <a:lstStyle/>
        <a:p>
          <a:pPr rtl="0"/>
          <a:r>
            <a:rPr lang="en-US" sz="1600">
              <a:latin typeface="Open Sans" panose="020B0606030504020204" pitchFamily="34" charset="0"/>
              <a:ea typeface="Open Sans" panose="020B0606030504020204" pitchFamily="34" charset="0"/>
              <a:cs typeface="Open Sans" panose="020B0606030504020204" pitchFamily="34" charset="0"/>
            </a:rPr>
            <a:t>Disease pattern analysis</a:t>
          </a:r>
        </a:p>
      </dgm:t>
    </dgm:pt>
    <dgm:pt modelId="{D82910C7-B844-4700-A0CB-C54BC542C530}" type="parTrans" cxnId="{4DECF26B-3500-4F48-BCEA-EABAE4EC1A7F}">
      <dgm:prSet/>
      <dgm:spPr/>
      <dgm:t>
        <a:bodyPr/>
        <a:lstStyle/>
        <a:p>
          <a:endParaRPr lang="en-US"/>
        </a:p>
      </dgm:t>
    </dgm:pt>
    <dgm:pt modelId="{7428C5DF-DEF0-457E-AAB6-EE8FCC2A9C40}" type="sibTrans" cxnId="{4DECF26B-3500-4F48-BCEA-EABAE4EC1A7F}">
      <dgm:prSet/>
      <dgm:spPr/>
      <dgm:t>
        <a:bodyPr/>
        <a:lstStyle/>
        <a:p>
          <a:endParaRPr lang="en-US"/>
        </a:p>
      </dgm:t>
    </dgm:pt>
    <dgm:pt modelId="{9F91EEC7-5008-4BE5-A547-3559EEBCFFA9}">
      <dgm:prSet custT="1"/>
      <dgm:spPr/>
      <dgm:t>
        <a:bodyPr/>
        <a:lstStyle/>
        <a:p>
          <a:pPr rtl="0"/>
          <a:r>
            <a:rPr lang="en-US" sz="1600">
              <a:latin typeface="Open Sans" panose="020B0606030504020204" pitchFamily="34" charset="0"/>
              <a:ea typeface="Open Sans" panose="020B0606030504020204" pitchFamily="34" charset="0"/>
              <a:cs typeface="Open Sans" panose="020B0606030504020204" pitchFamily="34" charset="0"/>
            </a:rPr>
            <a:t>Campaign and sales program optimization</a:t>
          </a:r>
        </a:p>
      </dgm:t>
    </dgm:pt>
    <dgm:pt modelId="{BA7E87D3-F495-4101-B4F0-0F00C42915A9}" type="parTrans" cxnId="{C7070954-FB0A-4820-AB39-995F7D15C22A}">
      <dgm:prSet/>
      <dgm:spPr/>
      <dgm:t>
        <a:bodyPr/>
        <a:lstStyle/>
        <a:p>
          <a:endParaRPr lang="en-US"/>
        </a:p>
      </dgm:t>
    </dgm:pt>
    <dgm:pt modelId="{5E7113A6-8C6E-40C5-B2DB-0486268635E6}" type="sibTrans" cxnId="{C7070954-FB0A-4820-AB39-995F7D15C22A}">
      <dgm:prSet/>
      <dgm:spPr/>
      <dgm:t>
        <a:bodyPr/>
        <a:lstStyle/>
        <a:p>
          <a:endParaRPr lang="en-US"/>
        </a:p>
      </dgm:t>
    </dgm:pt>
    <dgm:pt modelId="{B4BED9B6-6A6F-473D-83AA-BF555195F67C}">
      <dgm:prSet custT="1"/>
      <dgm:spPr/>
      <dgm:t>
        <a:bodyPr/>
        <a:lstStyle/>
        <a:p>
          <a:pPr rtl="0"/>
          <a:r>
            <a:rPr lang="en-US" sz="1600">
              <a:latin typeface="Open Sans" panose="020B0606030504020204" pitchFamily="34" charset="0"/>
              <a:ea typeface="Open Sans" panose="020B0606030504020204" pitchFamily="34" charset="0"/>
              <a:cs typeface="Open Sans" panose="020B0606030504020204" pitchFamily="34" charset="0"/>
            </a:rPr>
            <a:t>Patient care quality and program analysis</a:t>
          </a:r>
        </a:p>
      </dgm:t>
    </dgm:pt>
    <dgm:pt modelId="{74FCDE52-2B5D-4835-94D7-6A2B139448E4}" type="parTrans" cxnId="{F695562F-2DF4-473F-9553-9AA90040E13D}">
      <dgm:prSet/>
      <dgm:spPr/>
      <dgm:t>
        <a:bodyPr/>
        <a:lstStyle/>
        <a:p>
          <a:endParaRPr lang="en-US"/>
        </a:p>
      </dgm:t>
    </dgm:pt>
    <dgm:pt modelId="{55C3C21A-A998-4FD6-B8EB-3FF3BFF57C8C}" type="sibTrans" cxnId="{F695562F-2DF4-473F-9553-9AA90040E13D}">
      <dgm:prSet/>
      <dgm:spPr/>
      <dgm:t>
        <a:bodyPr/>
        <a:lstStyle/>
        <a:p>
          <a:endParaRPr lang="en-US"/>
        </a:p>
      </dgm:t>
    </dgm:pt>
    <dgm:pt modelId="{EA940368-9F45-4CA2-BBFF-FD3FA585EFCD}">
      <dgm:prSet custT="1"/>
      <dgm:spPr/>
      <dgm:t>
        <a:bodyPr/>
        <a:lstStyle/>
        <a:p>
          <a:pPr rtl="0"/>
          <a:r>
            <a:rPr lang="en-US" sz="1600">
              <a:latin typeface="Open Sans" panose="020B0606030504020204" pitchFamily="34" charset="0"/>
              <a:ea typeface="Open Sans" panose="020B0606030504020204" pitchFamily="34" charset="0"/>
              <a:cs typeface="Open Sans" panose="020B0606030504020204" pitchFamily="34" charset="0"/>
            </a:rPr>
            <a:t>Medical device and pharma supply-chain management</a:t>
          </a:r>
        </a:p>
      </dgm:t>
    </dgm:pt>
    <dgm:pt modelId="{2FA78615-E247-4571-BDC2-29A04CDE03B2}" type="parTrans" cxnId="{02D7BEEB-B3B9-4F96-BFDF-87E2E85770F0}">
      <dgm:prSet/>
      <dgm:spPr/>
      <dgm:t>
        <a:bodyPr/>
        <a:lstStyle/>
        <a:p>
          <a:endParaRPr lang="en-US"/>
        </a:p>
      </dgm:t>
    </dgm:pt>
    <dgm:pt modelId="{77AE81FC-1986-475E-864C-4BACED27A260}" type="sibTrans" cxnId="{02D7BEEB-B3B9-4F96-BFDF-87E2E85770F0}">
      <dgm:prSet/>
      <dgm:spPr/>
      <dgm:t>
        <a:bodyPr/>
        <a:lstStyle/>
        <a:p>
          <a:endParaRPr lang="en-US"/>
        </a:p>
      </dgm:t>
    </dgm:pt>
    <dgm:pt modelId="{CFEE6AD4-904C-41CA-8C33-416BE3CF64F3}">
      <dgm:prSet custT="1"/>
      <dgm:spPr/>
      <dgm:t>
        <a:bodyPr/>
        <a:lstStyle/>
        <a:p>
          <a:pPr rtl="0"/>
          <a:r>
            <a:rPr lang="en-US" sz="1600" dirty="0">
              <a:latin typeface="Open Sans" panose="020B0606030504020204" pitchFamily="34" charset="0"/>
              <a:ea typeface="Open Sans" panose="020B0606030504020204" pitchFamily="34" charset="0"/>
              <a:cs typeface="Open Sans" panose="020B0606030504020204" pitchFamily="34" charset="0"/>
            </a:rPr>
            <a:t>Drug discovery and development analysis</a:t>
          </a:r>
        </a:p>
      </dgm:t>
    </dgm:pt>
    <dgm:pt modelId="{2E9D63DA-3A37-4D5C-B2DC-79FD4AE7D075}" type="parTrans" cxnId="{166C90B0-2542-433B-89F1-194197D832F6}">
      <dgm:prSet/>
      <dgm:spPr/>
      <dgm:t>
        <a:bodyPr/>
        <a:lstStyle/>
        <a:p>
          <a:endParaRPr lang="en-US"/>
        </a:p>
      </dgm:t>
    </dgm:pt>
    <dgm:pt modelId="{D1F4FB5E-8E44-4F8A-89A9-5EB3E39CECD8}" type="sibTrans" cxnId="{166C90B0-2542-433B-89F1-194197D832F6}">
      <dgm:prSet/>
      <dgm:spPr/>
      <dgm:t>
        <a:bodyPr/>
        <a:lstStyle/>
        <a:p>
          <a:endParaRPr lang="en-US"/>
        </a:p>
      </dgm:t>
    </dgm:pt>
    <dgm:pt modelId="{9B8B8BF0-B8CC-4ED2-9D2C-789F6B021A5E}" type="pres">
      <dgm:prSet presAssocID="{7A17ACF1-8FF4-4B62-B0C9-DA196867E3B5}" presName="Name0" presStyleCnt="0">
        <dgm:presLayoutVars>
          <dgm:dir/>
          <dgm:animLvl val="lvl"/>
          <dgm:resizeHandles val="exact"/>
        </dgm:presLayoutVars>
      </dgm:prSet>
      <dgm:spPr/>
    </dgm:pt>
    <dgm:pt modelId="{449A78CA-B61A-4FB3-98A4-99687691782D}" type="pres">
      <dgm:prSet presAssocID="{345993F9-B9A0-4F53-97CA-C7D86B090422}" presName="linNode" presStyleCnt="0"/>
      <dgm:spPr/>
    </dgm:pt>
    <dgm:pt modelId="{A5EDEF6F-2680-4B8E-9E68-CBA898C40B1C}" type="pres">
      <dgm:prSet presAssocID="{345993F9-B9A0-4F53-97CA-C7D86B090422}" presName="parentText" presStyleLbl="node1" presStyleIdx="0" presStyleCnt="2">
        <dgm:presLayoutVars>
          <dgm:chMax val="1"/>
          <dgm:bulletEnabled val="1"/>
        </dgm:presLayoutVars>
      </dgm:prSet>
      <dgm:spPr/>
    </dgm:pt>
    <dgm:pt modelId="{AFC06D73-4AAD-4A35-AD99-F7B8BDFAEA25}" type="pres">
      <dgm:prSet presAssocID="{345993F9-B9A0-4F53-97CA-C7D86B090422}" presName="descendantText" presStyleLbl="alignAccFollowNode1" presStyleIdx="0" presStyleCnt="2">
        <dgm:presLayoutVars>
          <dgm:bulletEnabled val="1"/>
        </dgm:presLayoutVars>
      </dgm:prSet>
      <dgm:spPr/>
    </dgm:pt>
    <dgm:pt modelId="{0F2F16DC-6174-45AB-9876-FC3BE84CDC34}" type="pres">
      <dgm:prSet presAssocID="{031D51D5-92C7-4A8A-8BEE-F2125F0193E2}" presName="sp" presStyleCnt="0"/>
      <dgm:spPr/>
    </dgm:pt>
    <dgm:pt modelId="{DFB20096-8AC4-4BE2-820B-3175EE73ACED}" type="pres">
      <dgm:prSet presAssocID="{DABE7420-8FD9-4359-A3D8-0A3824F6606A}" presName="linNode" presStyleCnt="0"/>
      <dgm:spPr/>
    </dgm:pt>
    <dgm:pt modelId="{6DEBF257-D899-440F-AA07-C1F7CBBE1700}" type="pres">
      <dgm:prSet presAssocID="{DABE7420-8FD9-4359-A3D8-0A3824F6606A}" presName="parentText" presStyleLbl="node1" presStyleIdx="1" presStyleCnt="2">
        <dgm:presLayoutVars>
          <dgm:chMax val="1"/>
          <dgm:bulletEnabled val="1"/>
        </dgm:presLayoutVars>
      </dgm:prSet>
      <dgm:spPr/>
    </dgm:pt>
    <dgm:pt modelId="{AD10A2F8-B4A3-44AD-A35B-90B12FCFE25E}" type="pres">
      <dgm:prSet presAssocID="{DABE7420-8FD9-4359-A3D8-0A3824F6606A}" presName="descendantText" presStyleLbl="alignAccFollowNode1" presStyleIdx="1" presStyleCnt="2">
        <dgm:presLayoutVars>
          <dgm:bulletEnabled val="1"/>
        </dgm:presLayoutVars>
      </dgm:prSet>
      <dgm:spPr/>
    </dgm:pt>
  </dgm:ptLst>
  <dgm:cxnLst>
    <dgm:cxn modelId="{DFF48903-063B-4A00-A480-27C8B3119AFD}" type="presOf" srcId="{7A17ACF1-8FF4-4B62-B0C9-DA196867E3B5}" destId="{9B8B8BF0-B8CC-4ED2-9D2C-789F6B021A5E}" srcOrd="0" destOrd="0" presId="urn:microsoft.com/office/officeart/2005/8/layout/vList5"/>
    <dgm:cxn modelId="{FDC20918-2649-482B-A273-3C76637100B3}" srcId="{7A17ACF1-8FF4-4B62-B0C9-DA196867E3B5}" destId="{345993F9-B9A0-4F53-97CA-C7D86B090422}" srcOrd="0" destOrd="0" parTransId="{2DEE175A-9CF0-439C-968A-055CCA633751}" sibTransId="{031D51D5-92C7-4A8A-8BEE-F2125F0193E2}"/>
    <dgm:cxn modelId="{DD0E4A1F-4EBB-4056-8DB8-DBABF8AED9BD}" type="presOf" srcId="{EA940368-9F45-4CA2-BBFF-FD3FA585EFCD}" destId="{AD10A2F8-B4A3-44AD-A35B-90B12FCFE25E}" srcOrd="0" destOrd="4" presId="urn:microsoft.com/office/officeart/2005/8/layout/vList5"/>
    <dgm:cxn modelId="{F695562F-2DF4-473F-9553-9AA90040E13D}" srcId="{DABE7420-8FD9-4359-A3D8-0A3824F6606A}" destId="{B4BED9B6-6A6F-473D-83AA-BF555195F67C}" srcOrd="3" destOrd="0" parTransId="{74FCDE52-2B5D-4835-94D7-6A2B139448E4}" sibTransId="{55C3C21A-A998-4FD6-B8EB-3FF3BFF57C8C}"/>
    <dgm:cxn modelId="{1F5B7161-3738-4B77-A6CB-8A9F89D307FA}" type="presOf" srcId="{F40AED43-A26F-49B3-B16C-B68E5705387D}" destId="{AFC06D73-4AAD-4A35-AD99-F7B8BDFAEA25}" srcOrd="0" destOrd="3" presId="urn:microsoft.com/office/officeart/2005/8/layout/vList5"/>
    <dgm:cxn modelId="{F163BC61-1A5E-4397-9492-1BA377E96C65}" type="presOf" srcId="{27D7CA8C-A084-431C-9A1F-40C48B901C41}" destId="{AFC06D73-4AAD-4A35-AD99-F7B8BDFAEA25}" srcOrd="0" destOrd="4" presId="urn:microsoft.com/office/officeart/2005/8/layout/vList5"/>
    <dgm:cxn modelId="{ED563B47-A9AB-4F9C-8A3B-50B8CF52EBAE}" srcId="{345993F9-B9A0-4F53-97CA-C7D86B090422}" destId="{E5996762-A4D5-4CE6-B009-7900C38BD4C8}" srcOrd="2" destOrd="0" parTransId="{601D1D41-07EF-4621-A49F-4752273E17EA}" sibTransId="{7F185A00-EA2F-4B01-B993-F11E88BF8577}"/>
    <dgm:cxn modelId="{4DECF26B-3500-4F48-BCEA-EABAE4EC1A7F}" srcId="{DABE7420-8FD9-4359-A3D8-0A3824F6606A}" destId="{2E95D065-5227-499A-9F6C-4A5B684B9E63}" srcOrd="1" destOrd="0" parTransId="{D82910C7-B844-4700-A0CB-C54BC542C530}" sibTransId="{7428C5DF-DEF0-457E-AAB6-EE8FCC2A9C40}"/>
    <dgm:cxn modelId="{37EF5B6D-36A4-428F-9B1B-6F739D758E49}" srcId="{345993F9-B9A0-4F53-97CA-C7D86B090422}" destId="{2F9C3468-10E3-47C1-B694-1AFD01361E86}" srcOrd="1" destOrd="0" parTransId="{FEE95A3A-DDB0-4F5D-B4B8-FFF118025126}" sibTransId="{53DA5EC3-C6E0-4369-A94B-D21030A1F341}"/>
    <dgm:cxn modelId="{52557971-C51E-4B86-B233-31032B7CCAF6}" srcId="{7A17ACF1-8FF4-4B62-B0C9-DA196867E3B5}" destId="{DABE7420-8FD9-4359-A3D8-0A3824F6606A}" srcOrd="1" destOrd="0" parTransId="{D47C9737-9440-44B7-847B-3A836F5568B9}" sibTransId="{9933AF37-7778-467D-98B0-BC3E3B52DCFA}"/>
    <dgm:cxn modelId="{C7070954-FB0A-4820-AB39-995F7D15C22A}" srcId="{DABE7420-8FD9-4359-A3D8-0A3824F6606A}" destId="{9F91EEC7-5008-4BE5-A547-3559EEBCFFA9}" srcOrd="2" destOrd="0" parTransId="{BA7E87D3-F495-4101-B4F0-0F00C42915A9}" sibTransId="{5E7113A6-8C6E-40C5-B2DB-0486268635E6}"/>
    <dgm:cxn modelId="{CFC31A74-3F1B-463C-B678-62B7E7B8EB07}" type="presOf" srcId="{2F9C3468-10E3-47C1-B694-1AFD01361E86}" destId="{AFC06D73-4AAD-4A35-AD99-F7B8BDFAEA25}" srcOrd="0" destOrd="1" presId="urn:microsoft.com/office/officeart/2005/8/layout/vList5"/>
    <dgm:cxn modelId="{6C074F55-83EE-4142-A49A-EFB85E5065B2}" type="presOf" srcId="{9F91EEC7-5008-4BE5-A547-3559EEBCFFA9}" destId="{AD10A2F8-B4A3-44AD-A35B-90B12FCFE25E}" srcOrd="0" destOrd="2" presId="urn:microsoft.com/office/officeart/2005/8/layout/vList5"/>
    <dgm:cxn modelId="{2D8C8575-4F22-4062-AE31-63A17A663D99}" type="presOf" srcId="{D5609078-C3EA-4289-9900-CBBD60D569EB}" destId="{AD10A2F8-B4A3-44AD-A35B-90B12FCFE25E}" srcOrd="0" destOrd="0" presId="urn:microsoft.com/office/officeart/2005/8/layout/vList5"/>
    <dgm:cxn modelId="{60F16280-1C1C-47EF-B4C3-AB2A880BD98A}" type="presOf" srcId="{345993F9-B9A0-4F53-97CA-C7D86B090422}" destId="{A5EDEF6F-2680-4B8E-9E68-CBA898C40B1C}" srcOrd="0" destOrd="0" presId="urn:microsoft.com/office/officeart/2005/8/layout/vList5"/>
    <dgm:cxn modelId="{B76B9783-13C0-4DDB-B223-13DC62DAD28E}" srcId="{345993F9-B9A0-4F53-97CA-C7D86B090422}" destId="{2DECC6AC-FC3C-481E-BA75-CF2C1768BFDD}" srcOrd="0" destOrd="0" parTransId="{07C67359-2A21-440F-BA93-5E725D755E0C}" sibTransId="{D9DEFCF0-30A5-43BA-9489-590CE64DB99E}"/>
    <dgm:cxn modelId="{D6530584-2914-4282-BF90-CB076FDCA4F7}" srcId="{DABE7420-8FD9-4359-A3D8-0A3824F6606A}" destId="{D5609078-C3EA-4289-9900-CBBD60D569EB}" srcOrd="0" destOrd="0" parTransId="{347C3669-B030-4BDF-BFEA-2FE69F78D417}" sibTransId="{BD634DF4-2DE3-49BB-BEF3-7864B905993A}"/>
    <dgm:cxn modelId="{B923E984-93A4-43EB-848D-78BFD5D2BAB9}" srcId="{345993F9-B9A0-4F53-97CA-C7D86B090422}" destId="{27D7CA8C-A084-431C-9A1F-40C48B901C41}" srcOrd="4" destOrd="0" parTransId="{888CBBBB-6054-4D01-AA15-0D40B0B757BE}" sibTransId="{2F19C7C0-A078-4C02-841F-E8E60FE48035}"/>
    <dgm:cxn modelId="{D7AC888B-2D2F-4393-AEE0-83F3C5285A59}" type="presOf" srcId="{E5996762-A4D5-4CE6-B009-7900C38BD4C8}" destId="{AFC06D73-4AAD-4A35-AD99-F7B8BDFAEA25}" srcOrd="0" destOrd="2" presId="urn:microsoft.com/office/officeart/2005/8/layout/vList5"/>
    <dgm:cxn modelId="{804E7F9F-28D4-42A6-B4B9-61FF56D1A7FF}" type="presOf" srcId="{DABE7420-8FD9-4359-A3D8-0A3824F6606A}" destId="{6DEBF257-D899-440F-AA07-C1F7CBBE1700}" srcOrd="0" destOrd="0" presId="urn:microsoft.com/office/officeart/2005/8/layout/vList5"/>
    <dgm:cxn modelId="{5399BCA9-1133-4B28-9BD3-6AE9634711BF}" type="presOf" srcId="{2E95D065-5227-499A-9F6C-4A5B684B9E63}" destId="{AD10A2F8-B4A3-44AD-A35B-90B12FCFE25E}" srcOrd="0" destOrd="1" presId="urn:microsoft.com/office/officeart/2005/8/layout/vList5"/>
    <dgm:cxn modelId="{166C90B0-2542-433B-89F1-194197D832F6}" srcId="{DABE7420-8FD9-4359-A3D8-0A3824F6606A}" destId="{CFEE6AD4-904C-41CA-8C33-416BE3CF64F3}" srcOrd="5" destOrd="0" parTransId="{2E9D63DA-3A37-4D5C-B2DC-79FD4AE7D075}" sibTransId="{D1F4FB5E-8E44-4F8A-89A9-5EB3E39CECD8}"/>
    <dgm:cxn modelId="{94F4B2E1-BD45-4E5B-BCEE-807A5C3DA731}" type="presOf" srcId="{2DECC6AC-FC3C-481E-BA75-CF2C1768BFDD}" destId="{AFC06D73-4AAD-4A35-AD99-F7B8BDFAEA25}" srcOrd="0" destOrd="0" presId="urn:microsoft.com/office/officeart/2005/8/layout/vList5"/>
    <dgm:cxn modelId="{78C820E4-DC4A-4678-B686-F6F11E2CA839}" type="presOf" srcId="{B4BED9B6-6A6F-473D-83AA-BF555195F67C}" destId="{AD10A2F8-B4A3-44AD-A35B-90B12FCFE25E}" srcOrd="0" destOrd="3" presId="urn:microsoft.com/office/officeart/2005/8/layout/vList5"/>
    <dgm:cxn modelId="{EC9777E5-3F22-46AA-9950-D92D0EBD72F8}" srcId="{345993F9-B9A0-4F53-97CA-C7D86B090422}" destId="{F40AED43-A26F-49B3-B16C-B68E5705387D}" srcOrd="3" destOrd="0" parTransId="{AE8FF1B1-FF23-4815-8B75-F1E444AFFBA9}" sibTransId="{C8B591D2-86AA-4B69-8EB3-E992AD154E8C}"/>
    <dgm:cxn modelId="{02D7BEEB-B3B9-4F96-BFDF-87E2E85770F0}" srcId="{DABE7420-8FD9-4359-A3D8-0A3824F6606A}" destId="{EA940368-9F45-4CA2-BBFF-FD3FA585EFCD}" srcOrd="4" destOrd="0" parTransId="{2FA78615-E247-4571-BDC2-29A04CDE03B2}" sibTransId="{77AE81FC-1986-475E-864C-4BACED27A260}"/>
    <dgm:cxn modelId="{1C40D0F5-65B4-4E35-AA21-22DA5A450131}" type="presOf" srcId="{CFEE6AD4-904C-41CA-8C33-416BE3CF64F3}" destId="{AD10A2F8-B4A3-44AD-A35B-90B12FCFE25E}" srcOrd="0" destOrd="5" presId="urn:microsoft.com/office/officeart/2005/8/layout/vList5"/>
    <dgm:cxn modelId="{6387E4AC-AD7F-42BB-A823-6E5CE6CB3FE9}" type="presParOf" srcId="{9B8B8BF0-B8CC-4ED2-9D2C-789F6B021A5E}" destId="{449A78CA-B61A-4FB3-98A4-99687691782D}" srcOrd="0" destOrd="0" presId="urn:microsoft.com/office/officeart/2005/8/layout/vList5"/>
    <dgm:cxn modelId="{ED4F106E-B3B2-4824-9F4B-C50072BB1997}" type="presParOf" srcId="{449A78CA-B61A-4FB3-98A4-99687691782D}" destId="{A5EDEF6F-2680-4B8E-9E68-CBA898C40B1C}" srcOrd="0" destOrd="0" presId="urn:microsoft.com/office/officeart/2005/8/layout/vList5"/>
    <dgm:cxn modelId="{E56D7B5B-887C-40BB-8817-D01A125560FC}" type="presParOf" srcId="{449A78CA-B61A-4FB3-98A4-99687691782D}" destId="{AFC06D73-4AAD-4A35-AD99-F7B8BDFAEA25}" srcOrd="1" destOrd="0" presId="urn:microsoft.com/office/officeart/2005/8/layout/vList5"/>
    <dgm:cxn modelId="{8B89CDCB-3F36-4C49-A27D-3300BB312227}" type="presParOf" srcId="{9B8B8BF0-B8CC-4ED2-9D2C-789F6B021A5E}" destId="{0F2F16DC-6174-45AB-9876-FC3BE84CDC34}" srcOrd="1" destOrd="0" presId="urn:microsoft.com/office/officeart/2005/8/layout/vList5"/>
    <dgm:cxn modelId="{B59BD1C5-9618-4175-968E-CEA75D8E052A}" type="presParOf" srcId="{9B8B8BF0-B8CC-4ED2-9D2C-789F6B021A5E}" destId="{DFB20096-8AC4-4BE2-820B-3175EE73ACED}" srcOrd="2" destOrd="0" presId="urn:microsoft.com/office/officeart/2005/8/layout/vList5"/>
    <dgm:cxn modelId="{D320A9EE-E528-4814-BB15-D407AE9F86EF}" type="presParOf" srcId="{DFB20096-8AC4-4BE2-820B-3175EE73ACED}" destId="{6DEBF257-D899-440F-AA07-C1F7CBBE1700}" srcOrd="0" destOrd="0" presId="urn:microsoft.com/office/officeart/2005/8/layout/vList5"/>
    <dgm:cxn modelId="{C65E6454-3FBB-4BF8-A6C3-6702867B086A}" type="presParOf" srcId="{DFB20096-8AC4-4BE2-820B-3175EE73ACED}" destId="{AD10A2F8-B4A3-44AD-A35B-90B12FCFE25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CB3A7A-2258-49E3-83A9-526501107011}" type="doc">
      <dgm:prSet loTypeId="urn:microsoft.com/office/officeart/2005/8/layout/vList5" loCatId="list" qsTypeId="urn:microsoft.com/office/officeart/2005/8/quickstyle/simple1" qsCatId="simple" csTypeId="urn:microsoft.com/office/officeart/2005/8/colors/accent6_1" csCatId="accent6" phldr="1"/>
      <dgm:spPr/>
      <dgm:t>
        <a:bodyPr/>
        <a:lstStyle/>
        <a:p>
          <a:endParaRPr lang="en-US"/>
        </a:p>
      </dgm:t>
    </dgm:pt>
    <dgm:pt modelId="{C022F9B6-56F9-41F7-B2B7-E778672FF15B}">
      <dgm:prSet custT="1"/>
      <dgm:spPr/>
      <dgm:t>
        <a:bodyPr/>
        <a:lstStyle/>
        <a:p>
          <a:pPr rtl="0"/>
          <a:r>
            <a:rPr lang="en-US" sz="3100" dirty="0"/>
            <a:t>Telecommunications</a:t>
          </a:r>
        </a:p>
      </dgm:t>
    </dgm:pt>
    <dgm:pt modelId="{6626CB60-3153-4CE4-A47A-AC6D0A66535D}" type="parTrans" cxnId="{DCBF3C51-07AF-4D4D-89E6-AEF804D305D1}">
      <dgm:prSet/>
      <dgm:spPr/>
      <dgm:t>
        <a:bodyPr/>
        <a:lstStyle/>
        <a:p>
          <a:endParaRPr lang="en-US"/>
        </a:p>
      </dgm:t>
    </dgm:pt>
    <dgm:pt modelId="{54C7D3E1-097D-48E5-A04F-182680A73B76}" type="sibTrans" cxnId="{DCBF3C51-07AF-4D4D-89E6-AEF804D305D1}">
      <dgm:prSet/>
      <dgm:spPr/>
      <dgm:t>
        <a:bodyPr/>
        <a:lstStyle/>
        <a:p>
          <a:endParaRPr lang="en-US"/>
        </a:p>
      </dgm:t>
    </dgm:pt>
    <dgm:pt modelId="{2F231CDF-A22C-4CDE-9242-7EE46656A943}">
      <dgm:prSet/>
      <dgm:spPr/>
      <dgm:t>
        <a:bodyPr/>
        <a:lstStyle/>
        <a:p>
          <a:pPr rtl="0"/>
          <a:r>
            <a:rPr lang="en-US"/>
            <a:t>Revenue assurance and price optimization</a:t>
          </a:r>
        </a:p>
      </dgm:t>
    </dgm:pt>
    <dgm:pt modelId="{289F653A-7E5A-47DE-A77D-7AFC915EC9C1}" type="parTrans" cxnId="{6D6E91A4-E842-4B74-91F3-6CB032D50204}">
      <dgm:prSet/>
      <dgm:spPr/>
      <dgm:t>
        <a:bodyPr/>
        <a:lstStyle/>
        <a:p>
          <a:endParaRPr lang="en-US"/>
        </a:p>
      </dgm:t>
    </dgm:pt>
    <dgm:pt modelId="{E1B8250E-F592-4184-BA93-CCD64B16CDF0}" type="sibTrans" cxnId="{6D6E91A4-E842-4B74-91F3-6CB032D50204}">
      <dgm:prSet/>
      <dgm:spPr/>
      <dgm:t>
        <a:bodyPr/>
        <a:lstStyle/>
        <a:p>
          <a:endParaRPr lang="en-US"/>
        </a:p>
      </dgm:t>
    </dgm:pt>
    <dgm:pt modelId="{75730229-E149-45C8-A9D1-A033838FD429}">
      <dgm:prSet/>
      <dgm:spPr/>
      <dgm:t>
        <a:bodyPr/>
        <a:lstStyle/>
        <a:p>
          <a:pPr rtl="0"/>
          <a:r>
            <a:rPr lang="en-US"/>
            <a:t>Customer churn prevention</a:t>
          </a:r>
        </a:p>
      </dgm:t>
    </dgm:pt>
    <dgm:pt modelId="{35057B17-87EF-4604-835C-AFD2330CA5CF}" type="parTrans" cxnId="{B52C8CC7-3448-46A1-931B-AF0E9D66B1C7}">
      <dgm:prSet/>
      <dgm:spPr/>
      <dgm:t>
        <a:bodyPr/>
        <a:lstStyle/>
        <a:p>
          <a:endParaRPr lang="en-US"/>
        </a:p>
      </dgm:t>
    </dgm:pt>
    <dgm:pt modelId="{A8E6AEB3-A7F7-4188-A1A3-D8BD87DB3455}" type="sibTrans" cxnId="{B52C8CC7-3448-46A1-931B-AF0E9D66B1C7}">
      <dgm:prSet/>
      <dgm:spPr/>
      <dgm:t>
        <a:bodyPr/>
        <a:lstStyle/>
        <a:p>
          <a:endParaRPr lang="en-US"/>
        </a:p>
      </dgm:t>
    </dgm:pt>
    <dgm:pt modelId="{C43D8792-E3F7-465E-AAE0-D84F877E21C2}">
      <dgm:prSet/>
      <dgm:spPr/>
      <dgm:t>
        <a:bodyPr/>
        <a:lstStyle/>
        <a:p>
          <a:pPr rtl="0"/>
          <a:r>
            <a:rPr lang="en-US" dirty="0"/>
            <a:t>Campaign management and customer loyalty</a:t>
          </a:r>
        </a:p>
      </dgm:t>
    </dgm:pt>
    <dgm:pt modelId="{062C47BF-0B8A-4452-AFF4-2F7B5DD7BFDE}" type="parTrans" cxnId="{9653CCE3-BF2A-4DB5-BA92-5ED07339AD38}">
      <dgm:prSet/>
      <dgm:spPr/>
      <dgm:t>
        <a:bodyPr/>
        <a:lstStyle/>
        <a:p>
          <a:endParaRPr lang="en-US"/>
        </a:p>
      </dgm:t>
    </dgm:pt>
    <dgm:pt modelId="{12AD05D7-F623-461F-9C39-C2F9FEFC40B7}" type="sibTrans" cxnId="{9653CCE3-BF2A-4DB5-BA92-5ED07339AD38}">
      <dgm:prSet/>
      <dgm:spPr/>
      <dgm:t>
        <a:bodyPr/>
        <a:lstStyle/>
        <a:p>
          <a:endParaRPr lang="en-US"/>
        </a:p>
      </dgm:t>
    </dgm:pt>
    <dgm:pt modelId="{90E41F63-CE7C-47DF-9128-DFF5041BB978}">
      <dgm:prSet/>
      <dgm:spPr/>
      <dgm:t>
        <a:bodyPr/>
        <a:lstStyle/>
        <a:p>
          <a:pPr rtl="0"/>
          <a:r>
            <a:rPr lang="en-US"/>
            <a:t>Call detail record (CDR) analysis</a:t>
          </a:r>
        </a:p>
      </dgm:t>
    </dgm:pt>
    <dgm:pt modelId="{B196D766-0A8E-47DC-ABB9-CB4F5F8398A7}" type="parTrans" cxnId="{5DEB8B4F-9932-4902-9B89-84183A547BF0}">
      <dgm:prSet/>
      <dgm:spPr/>
      <dgm:t>
        <a:bodyPr/>
        <a:lstStyle/>
        <a:p>
          <a:endParaRPr lang="en-US"/>
        </a:p>
      </dgm:t>
    </dgm:pt>
    <dgm:pt modelId="{3585AA12-0D1B-456D-84A2-D45B76E2FCE7}" type="sibTrans" cxnId="{5DEB8B4F-9932-4902-9B89-84183A547BF0}">
      <dgm:prSet/>
      <dgm:spPr/>
      <dgm:t>
        <a:bodyPr/>
        <a:lstStyle/>
        <a:p>
          <a:endParaRPr lang="en-US"/>
        </a:p>
      </dgm:t>
    </dgm:pt>
    <dgm:pt modelId="{8E5F0BE4-CBD8-456B-90F1-93791A8E1238}">
      <dgm:prSet/>
      <dgm:spPr/>
      <dgm:t>
        <a:bodyPr/>
        <a:lstStyle/>
        <a:p>
          <a:pPr rtl="0"/>
          <a:r>
            <a:rPr lang="en-US"/>
            <a:t>Network performance and optimization</a:t>
          </a:r>
        </a:p>
      </dgm:t>
    </dgm:pt>
    <dgm:pt modelId="{C6C0BB8F-A0C6-463B-B058-2E9BA9AA9E02}" type="parTrans" cxnId="{9880D8E1-6B9F-47ED-A6D3-C75381C33BFC}">
      <dgm:prSet/>
      <dgm:spPr/>
      <dgm:t>
        <a:bodyPr/>
        <a:lstStyle/>
        <a:p>
          <a:endParaRPr lang="en-US"/>
        </a:p>
      </dgm:t>
    </dgm:pt>
    <dgm:pt modelId="{E9B51EC5-215F-4950-9645-9091D55AC1E4}" type="sibTrans" cxnId="{9880D8E1-6B9F-47ED-A6D3-C75381C33BFC}">
      <dgm:prSet/>
      <dgm:spPr/>
      <dgm:t>
        <a:bodyPr/>
        <a:lstStyle/>
        <a:p>
          <a:endParaRPr lang="en-US"/>
        </a:p>
      </dgm:t>
    </dgm:pt>
    <dgm:pt modelId="{CBE48277-EB14-4C31-A202-9B091F27B2BF}">
      <dgm:prSet/>
      <dgm:spPr/>
      <dgm:t>
        <a:bodyPr/>
        <a:lstStyle/>
        <a:p>
          <a:pPr rtl="0"/>
          <a:r>
            <a:rPr lang="en-US" dirty="0"/>
            <a:t>Mobile user location analysis</a:t>
          </a:r>
        </a:p>
      </dgm:t>
    </dgm:pt>
    <dgm:pt modelId="{49FB6DE7-CD3B-4158-BE91-EADC3F5B4365}" type="parTrans" cxnId="{83421D8A-DFDD-4755-9893-8A465C4D6C70}">
      <dgm:prSet/>
      <dgm:spPr/>
      <dgm:t>
        <a:bodyPr/>
        <a:lstStyle/>
        <a:p>
          <a:endParaRPr lang="en-US"/>
        </a:p>
      </dgm:t>
    </dgm:pt>
    <dgm:pt modelId="{645F7808-CDEA-47BA-BD4E-D7282C2E2E34}" type="sibTrans" cxnId="{83421D8A-DFDD-4755-9893-8A465C4D6C70}">
      <dgm:prSet/>
      <dgm:spPr/>
      <dgm:t>
        <a:bodyPr/>
        <a:lstStyle/>
        <a:p>
          <a:endParaRPr lang="en-US"/>
        </a:p>
      </dgm:t>
    </dgm:pt>
    <dgm:pt modelId="{352160BD-6ACE-4511-B355-F7E1D24CAE0B}">
      <dgm:prSet custT="1"/>
      <dgm:spPr/>
      <dgm:t>
        <a:bodyPr/>
        <a:lstStyle/>
        <a:p>
          <a:pPr rtl="0"/>
          <a:r>
            <a:rPr lang="en-US" sz="3100" dirty="0"/>
            <a:t>Government</a:t>
          </a:r>
        </a:p>
      </dgm:t>
    </dgm:pt>
    <dgm:pt modelId="{89F0532E-8F52-4AC7-A5A5-613AE909A6E4}" type="parTrans" cxnId="{68E0DDB5-D2FF-4C90-B7F8-AC6B29BEB76F}">
      <dgm:prSet/>
      <dgm:spPr/>
      <dgm:t>
        <a:bodyPr/>
        <a:lstStyle/>
        <a:p>
          <a:endParaRPr lang="en-US"/>
        </a:p>
      </dgm:t>
    </dgm:pt>
    <dgm:pt modelId="{C0E561ED-AB16-422C-A87F-EB0DD096B210}" type="sibTrans" cxnId="{68E0DDB5-D2FF-4C90-B7F8-AC6B29BEB76F}">
      <dgm:prSet/>
      <dgm:spPr/>
      <dgm:t>
        <a:bodyPr/>
        <a:lstStyle/>
        <a:p>
          <a:endParaRPr lang="en-US"/>
        </a:p>
      </dgm:t>
    </dgm:pt>
    <dgm:pt modelId="{2CB14C4F-87B0-478C-B41B-56233DE04B96}">
      <dgm:prSet/>
      <dgm:spPr/>
      <dgm:t>
        <a:bodyPr/>
        <a:lstStyle/>
        <a:p>
          <a:pPr rtl="0"/>
          <a:r>
            <a:rPr lang="en-US"/>
            <a:t>Fraud detection</a:t>
          </a:r>
        </a:p>
      </dgm:t>
    </dgm:pt>
    <dgm:pt modelId="{A3FFC450-6712-420F-A382-2D99300627D0}" type="parTrans" cxnId="{12B2125F-F5B8-4E39-9086-DB2B415DE70E}">
      <dgm:prSet/>
      <dgm:spPr/>
      <dgm:t>
        <a:bodyPr/>
        <a:lstStyle/>
        <a:p>
          <a:endParaRPr lang="en-US"/>
        </a:p>
      </dgm:t>
    </dgm:pt>
    <dgm:pt modelId="{E59AA233-2A52-4BED-A9E8-00E0574E8F83}" type="sibTrans" cxnId="{12B2125F-F5B8-4E39-9086-DB2B415DE70E}">
      <dgm:prSet/>
      <dgm:spPr/>
      <dgm:t>
        <a:bodyPr/>
        <a:lstStyle/>
        <a:p>
          <a:endParaRPr lang="en-US"/>
        </a:p>
      </dgm:t>
    </dgm:pt>
    <dgm:pt modelId="{5A710D14-5B7A-4024-9E65-C86556EAD8EB}">
      <dgm:prSet/>
      <dgm:spPr/>
      <dgm:t>
        <a:bodyPr/>
        <a:lstStyle/>
        <a:p>
          <a:pPr rtl="0"/>
          <a:r>
            <a:rPr lang="en-US"/>
            <a:t>Threat detection</a:t>
          </a:r>
        </a:p>
      </dgm:t>
    </dgm:pt>
    <dgm:pt modelId="{33A253B6-5F44-4C0E-867E-BD79B2B8E173}" type="parTrans" cxnId="{0C8E4672-CBFE-428F-B6FF-D43682E9264D}">
      <dgm:prSet/>
      <dgm:spPr/>
      <dgm:t>
        <a:bodyPr/>
        <a:lstStyle/>
        <a:p>
          <a:endParaRPr lang="en-US"/>
        </a:p>
      </dgm:t>
    </dgm:pt>
    <dgm:pt modelId="{12EB544D-6F91-4A1E-B13C-F031F02E218F}" type="sibTrans" cxnId="{0C8E4672-CBFE-428F-B6FF-D43682E9264D}">
      <dgm:prSet/>
      <dgm:spPr/>
      <dgm:t>
        <a:bodyPr/>
        <a:lstStyle/>
        <a:p>
          <a:endParaRPr lang="en-US"/>
        </a:p>
      </dgm:t>
    </dgm:pt>
    <dgm:pt modelId="{CBE4704D-7D9C-4E90-B8DF-E7633B4C1542}">
      <dgm:prSet/>
      <dgm:spPr/>
      <dgm:t>
        <a:bodyPr/>
        <a:lstStyle/>
        <a:p>
          <a:pPr rtl="0"/>
          <a:r>
            <a:rPr lang="en-US"/>
            <a:t>Cybersecurity</a:t>
          </a:r>
        </a:p>
      </dgm:t>
    </dgm:pt>
    <dgm:pt modelId="{64371E17-41E9-47F8-AEDE-66D13C5B49C3}" type="parTrans" cxnId="{0D5A4E8F-E1C8-4243-BF7D-C81622F11F70}">
      <dgm:prSet/>
      <dgm:spPr/>
      <dgm:t>
        <a:bodyPr/>
        <a:lstStyle/>
        <a:p>
          <a:endParaRPr lang="en-US"/>
        </a:p>
      </dgm:t>
    </dgm:pt>
    <dgm:pt modelId="{BFD85CD6-6393-477E-9E1A-782EB275643B}" type="sibTrans" cxnId="{0D5A4E8F-E1C8-4243-BF7D-C81622F11F70}">
      <dgm:prSet/>
      <dgm:spPr/>
      <dgm:t>
        <a:bodyPr/>
        <a:lstStyle/>
        <a:p>
          <a:endParaRPr lang="en-US"/>
        </a:p>
      </dgm:t>
    </dgm:pt>
    <dgm:pt modelId="{46F8C0D2-B728-45C8-A7BC-66F279E3E15A}">
      <dgm:prSet/>
      <dgm:spPr/>
      <dgm:t>
        <a:bodyPr/>
        <a:lstStyle/>
        <a:p>
          <a:pPr rtl="0"/>
          <a:r>
            <a:rPr lang="en-US"/>
            <a:t>Compliance and regulatory analysis</a:t>
          </a:r>
        </a:p>
      </dgm:t>
    </dgm:pt>
    <dgm:pt modelId="{53628C41-9FC8-42E5-9FAB-7536ADAD0765}" type="parTrans" cxnId="{EFCCCEEC-C638-42E7-BCD7-A23D38730149}">
      <dgm:prSet/>
      <dgm:spPr/>
      <dgm:t>
        <a:bodyPr/>
        <a:lstStyle/>
        <a:p>
          <a:endParaRPr lang="en-US"/>
        </a:p>
      </dgm:t>
    </dgm:pt>
    <dgm:pt modelId="{C654DFDB-60C1-44AA-AAF6-D58CA68B3F2D}" type="sibTrans" cxnId="{EFCCCEEC-C638-42E7-BCD7-A23D38730149}">
      <dgm:prSet/>
      <dgm:spPr/>
      <dgm:t>
        <a:bodyPr/>
        <a:lstStyle/>
        <a:p>
          <a:endParaRPr lang="en-US"/>
        </a:p>
      </dgm:t>
    </dgm:pt>
    <dgm:pt modelId="{418129C5-2230-4054-A51E-61FB6473B993}" type="pres">
      <dgm:prSet presAssocID="{56CB3A7A-2258-49E3-83A9-526501107011}" presName="Name0" presStyleCnt="0">
        <dgm:presLayoutVars>
          <dgm:dir/>
          <dgm:animLvl val="lvl"/>
          <dgm:resizeHandles val="exact"/>
        </dgm:presLayoutVars>
      </dgm:prSet>
      <dgm:spPr/>
    </dgm:pt>
    <dgm:pt modelId="{5B7D7060-F2A2-4224-9D31-B992E933C037}" type="pres">
      <dgm:prSet presAssocID="{C022F9B6-56F9-41F7-B2B7-E778672FF15B}" presName="linNode" presStyleCnt="0"/>
      <dgm:spPr/>
    </dgm:pt>
    <dgm:pt modelId="{ADF009D2-1850-4755-95EB-6217393A0AF3}" type="pres">
      <dgm:prSet presAssocID="{C022F9B6-56F9-41F7-B2B7-E778672FF15B}" presName="parentText" presStyleLbl="node1" presStyleIdx="0" presStyleCnt="2" custLinFactNeighborY="606">
        <dgm:presLayoutVars>
          <dgm:chMax val="1"/>
          <dgm:bulletEnabled val="1"/>
        </dgm:presLayoutVars>
      </dgm:prSet>
      <dgm:spPr/>
    </dgm:pt>
    <dgm:pt modelId="{880826B3-6947-4579-86F1-FA0FB7547280}" type="pres">
      <dgm:prSet presAssocID="{C022F9B6-56F9-41F7-B2B7-E778672FF15B}" presName="descendantText" presStyleLbl="alignAccFollowNode1" presStyleIdx="0" presStyleCnt="2">
        <dgm:presLayoutVars>
          <dgm:bulletEnabled val="1"/>
        </dgm:presLayoutVars>
      </dgm:prSet>
      <dgm:spPr/>
    </dgm:pt>
    <dgm:pt modelId="{2587D015-7F0B-4460-B61D-2195C0EA53BC}" type="pres">
      <dgm:prSet presAssocID="{54C7D3E1-097D-48E5-A04F-182680A73B76}" presName="sp" presStyleCnt="0"/>
      <dgm:spPr/>
    </dgm:pt>
    <dgm:pt modelId="{2AB4771C-0D8D-4873-9081-D8C53AC0FD59}" type="pres">
      <dgm:prSet presAssocID="{352160BD-6ACE-4511-B355-F7E1D24CAE0B}" presName="linNode" presStyleCnt="0"/>
      <dgm:spPr/>
    </dgm:pt>
    <dgm:pt modelId="{6F388C2F-86CC-4960-B994-A8F025BE4A9D}" type="pres">
      <dgm:prSet presAssocID="{352160BD-6ACE-4511-B355-F7E1D24CAE0B}" presName="parentText" presStyleLbl="node1" presStyleIdx="1" presStyleCnt="2" custLinFactNeighborY="606">
        <dgm:presLayoutVars>
          <dgm:chMax val="1"/>
          <dgm:bulletEnabled val="1"/>
        </dgm:presLayoutVars>
      </dgm:prSet>
      <dgm:spPr/>
    </dgm:pt>
    <dgm:pt modelId="{2E02E656-1D8E-4243-9A41-CFCF284CDB20}" type="pres">
      <dgm:prSet presAssocID="{352160BD-6ACE-4511-B355-F7E1D24CAE0B}" presName="descendantText" presStyleLbl="alignAccFollowNode1" presStyleIdx="1" presStyleCnt="2">
        <dgm:presLayoutVars>
          <dgm:bulletEnabled val="1"/>
        </dgm:presLayoutVars>
      </dgm:prSet>
      <dgm:spPr/>
    </dgm:pt>
  </dgm:ptLst>
  <dgm:cxnLst>
    <dgm:cxn modelId="{7DA32302-0FF0-4359-95BE-FD0A72B0DDFC}" type="presOf" srcId="{2F231CDF-A22C-4CDE-9242-7EE46656A943}" destId="{880826B3-6947-4579-86F1-FA0FB7547280}" srcOrd="0" destOrd="0" presId="urn:microsoft.com/office/officeart/2005/8/layout/vList5"/>
    <dgm:cxn modelId="{E713E602-B8ED-4233-ABB7-508FE771399D}" type="presOf" srcId="{75730229-E149-45C8-A9D1-A033838FD429}" destId="{880826B3-6947-4579-86F1-FA0FB7547280}" srcOrd="0" destOrd="1" presId="urn:microsoft.com/office/officeart/2005/8/layout/vList5"/>
    <dgm:cxn modelId="{6217B326-BE82-4B42-B808-9F48B6D4867E}" type="presOf" srcId="{56CB3A7A-2258-49E3-83A9-526501107011}" destId="{418129C5-2230-4054-A51E-61FB6473B993}" srcOrd="0" destOrd="0" presId="urn:microsoft.com/office/officeart/2005/8/layout/vList5"/>
    <dgm:cxn modelId="{EBE08028-38AA-4024-B115-D6E6A0D76FF8}" type="presOf" srcId="{352160BD-6ACE-4511-B355-F7E1D24CAE0B}" destId="{6F388C2F-86CC-4960-B994-A8F025BE4A9D}" srcOrd="0" destOrd="0" presId="urn:microsoft.com/office/officeart/2005/8/layout/vList5"/>
    <dgm:cxn modelId="{12B2125F-F5B8-4E39-9086-DB2B415DE70E}" srcId="{352160BD-6ACE-4511-B355-F7E1D24CAE0B}" destId="{2CB14C4F-87B0-478C-B41B-56233DE04B96}" srcOrd="0" destOrd="0" parTransId="{A3FFC450-6712-420F-A382-2D99300627D0}" sibTransId="{E59AA233-2A52-4BED-A9E8-00E0574E8F83}"/>
    <dgm:cxn modelId="{C9142962-6AB7-4A74-9313-1CA44B45925A}" type="presOf" srcId="{90E41F63-CE7C-47DF-9128-DFF5041BB978}" destId="{880826B3-6947-4579-86F1-FA0FB7547280}" srcOrd="0" destOrd="3" presId="urn:microsoft.com/office/officeart/2005/8/layout/vList5"/>
    <dgm:cxn modelId="{0835B14B-DE7B-457C-BCE8-FD3BAD7FCA49}" type="presOf" srcId="{46F8C0D2-B728-45C8-A7BC-66F279E3E15A}" destId="{2E02E656-1D8E-4243-9A41-CFCF284CDB20}" srcOrd="0" destOrd="3" presId="urn:microsoft.com/office/officeart/2005/8/layout/vList5"/>
    <dgm:cxn modelId="{5DEB8B4F-9932-4902-9B89-84183A547BF0}" srcId="{C022F9B6-56F9-41F7-B2B7-E778672FF15B}" destId="{90E41F63-CE7C-47DF-9128-DFF5041BB978}" srcOrd="3" destOrd="0" parTransId="{B196D766-0A8E-47DC-ABB9-CB4F5F8398A7}" sibTransId="{3585AA12-0D1B-456D-84A2-D45B76E2FCE7}"/>
    <dgm:cxn modelId="{DCBF3C51-07AF-4D4D-89E6-AEF804D305D1}" srcId="{56CB3A7A-2258-49E3-83A9-526501107011}" destId="{C022F9B6-56F9-41F7-B2B7-E778672FF15B}" srcOrd="0" destOrd="0" parTransId="{6626CB60-3153-4CE4-A47A-AC6D0A66535D}" sibTransId="{54C7D3E1-097D-48E5-A04F-182680A73B76}"/>
    <dgm:cxn modelId="{0C8E4672-CBFE-428F-B6FF-D43682E9264D}" srcId="{352160BD-6ACE-4511-B355-F7E1D24CAE0B}" destId="{5A710D14-5B7A-4024-9E65-C86556EAD8EB}" srcOrd="1" destOrd="0" parTransId="{33A253B6-5F44-4C0E-867E-BD79B2B8E173}" sibTransId="{12EB544D-6F91-4A1E-B13C-F031F02E218F}"/>
    <dgm:cxn modelId="{9D447853-2F5C-4D97-86CA-EDA63AAA80C4}" type="presOf" srcId="{CBE48277-EB14-4C31-A202-9B091F27B2BF}" destId="{880826B3-6947-4579-86F1-FA0FB7547280}" srcOrd="0" destOrd="5" presId="urn:microsoft.com/office/officeart/2005/8/layout/vList5"/>
    <dgm:cxn modelId="{83421D8A-DFDD-4755-9893-8A465C4D6C70}" srcId="{C022F9B6-56F9-41F7-B2B7-E778672FF15B}" destId="{CBE48277-EB14-4C31-A202-9B091F27B2BF}" srcOrd="5" destOrd="0" parTransId="{49FB6DE7-CD3B-4158-BE91-EADC3F5B4365}" sibTransId="{645F7808-CDEA-47BA-BD4E-D7282C2E2E34}"/>
    <dgm:cxn modelId="{0D5A4E8F-E1C8-4243-BF7D-C81622F11F70}" srcId="{352160BD-6ACE-4511-B355-F7E1D24CAE0B}" destId="{CBE4704D-7D9C-4E90-B8DF-E7633B4C1542}" srcOrd="2" destOrd="0" parTransId="{64371E17-41E9-47F8-AEDE-66D13C5B49C3}" sibTransId="{BFD85CD6-6393-477E-9E1A-782EB275643B}"/>
    <dgm:cxn modelId="{14C8FF92-5351-4687-8C85-EC4AE9C92B47}" type="presOf" srcId="{CBE4704D-7D9C-4E90-B8DF-E7633B4C1542}" destId="{2E02E656-1D8E-4243-9A41-CFCF284CDB20}" srcOrd="0" destOrd="2" presId="urn:microsoft.com/office/officeart/2005/8/layout/vList5"/>
    <dgm:cxn modelId="{20E6C293-B517-4563-8370-A36C3CBD0BD1}" type="presOf" srcId="{8E5F0BE4-CBD8-456B-90F1-93791A8E1238}" destId="{880826B3-6947-4579-86F1-FA0FB7547280}" srcOrd="0" destOrd="4" presId="urn:microsoft.com/office/officeart/2005/8/layout/vList5"/>
    <dgm:cxn modelId="{E6C52396-057A-4D17-9333-387B8C860A5F}" type="presOf" srcId="{C022F9B6-56F9-41F7-B2B7-E778672FF15B}" destId="{ADF009D2-1850-4755-95EB-6217393A0AF3}" srcOrd="0" destOrd="0" presId="urn:microsoft.com/office/officeart/2005/8/layout/vList5"/>
    <dgm:cxn modelId="{6D6E91A4-E842-4B74-91F3-6CB032D50204}" srcId="{C022F9B6-56F9-41F7-B2B7-E778672FF15B}" destId="{2F231CDF-A22C-4CDE-9242-7EE46656A943}" srcOrd="0" destOrd="0" parTransId="{289F653A-7E5A-47DE-A77D-7AFC915EC9C1}" sibTransId="{E1B8250E-F592-4184-BA93-CCD64B16CDF0}"/>
    <dgm:cxn modelId="{ECC373AF-CF27-45B4-A12E-90EB95975BA6}" type="presOf" srcId="{C43D8792-E3F7-465E-AAE0-D84F877E21C2}" destId="{880826B3-6947-4579-86F1-FA0FB7547280}" srcOrd="0" destOrd="2" presId="urn:microsoft.com/office/officeart/2005/8/layout/vList5"/>
    <dgm:cxn modelId="{886B56B3-B0AE-44AA-A52D-2CCFBFA15F41}" type="presOf" srcId="{2CB14C4F-87B0-478C-B41B-56233DE04B96}" destId="{2E02E656-1D8E-4243-9A41-CFCF284CDB20}" srcOrd="0" destOrd="0" presId="urn:microsoft.com/office/officeart/2005/8/layout/vList5"/>
    <dgm:cxn modelId="{68E0DDB5-D2FF-4C90-B7F8-AC6B29BEB76F}" srcId="{56CB3A7A-2258-49E3-83A9-526501107011}" destId="{352160BD-6ACE-4511-B355-F7E1D24CAE0B}" srcOrd="1" destOrd="0" parTransId="{89F0532E-8F52-4AC7-A5A5-613AE909A6E4}" sibTransId="{C0E561ED-AB16-422C-A87F-EB0DD096B210}"/>
    <dgm:cxn modelId="{1FE86FC3-2687-48F6-A873-7CEE8024DB4A}" type="presOf" srcId="{5A710D14-5B7A-4024-9E65-C86556EAD8EB}" destId="{2E02E656-1D8E-4243-9A41-CFCF284CDB20}" srcOrd="0" destOrd="1" presId="urn:microsoft.com/office/officeart/2005/8/layout/vList5"/>
    <dgm:cxn modelId="{B52C8CC7-3448-46A1-931B-AF0E9D66B1C7}" srcId="{C022F9B6-56F9-41F7-B2B7-E778672FF15B}" destId="{75730229-E149-45C8-A9D1-A033838FD429}" srcOrd="1" destOrd="0" parTransId="{35057B17-87EF-4604-835C-AFD2330CA5CF}" sibTransId="{A8E6AEB3-A7F7-4188-A1A3-D8BD87DB3455}"/>
    <dgm:cxn modelId="{9880D8E1-6B9F-47ED-A6D3-C75381C33BFC}" srcId="{C022F9B6-56F9-41F7-B2B7-E778672FF15B}" destId="{8E5F0BE4-CBD8-456B-90F1-93791A8E1238}" srcOrd="4" destOrd="0" parTransId="{C6C0BB8F-A0C6-463B-B058-2E9BA9AA9E02}" sibTransId="{E9B51EC5-215F-4950-9645-9091D55AC1E4}"/>
    <dgm:cxn modelId="{9653CCE3-BF2A-4DB5-BA92-5ED07339AD38}" srcId="{C022F9B6-56F9-41F7-B2B7-E778672FF15B}" destId="{C43D8792-E3F7-465E-AAE0-D84F877E21C2}" srcOrd="2" destOrd="0" parTransId="{062C47BF-0B8A-4452-AFF4-2F7B5DD7BFDE}" sibTransId="{12AD05D7-F623-461F-9C39-C2F9FEFC40B7}"/>
    <dgm:cxn modelId="{EFCCCEEC-C638-42E7-BCD7-A23D38730149}" srcId="{352160BD-6ACE-4511-B355-F7E1D24CAE0B}" destId="{46F8C0D2-B728-45C8-A7BC-66F279E3E15A}" srcOrd="3" destOrd="0" parTransId="{53628C41-9FC8-42E5-9FAB-7536ADAD0765}" sibTransId="{C654DFDB-60C1-44AA-AAF6-D58CA68B3F2D}"/>
    <dgm:cxn modelId="{D2A21D9C-2C65-49C2-AA41-756A890633EA}" type="presParOf" srcId="{418129C5-2230-4054-A51E-61FB6473B993}" destId="{5B7D7060-F2A2-4224-9D31-B992E933C037}" srcOrd="0" destOrd="0" presId="urn:microsoft.com/office/officeart/2005/8/layout/vList5"/>
    <dgm:cxn modelId="{3A858073-011E-4ACD-9132-567098EC3FD8}" type="presParOf" srcId="{5B7D7060-F2A2-4224-9D31-B992E933C037}" destId="{ADF009D2-1850-4755-95EB-6217393A0AF3}" srcOrd="0" destOrd="0" presId="urn:microsoft.com/office/officeart/2005/8/layout/vList5"/>
    <dgm:cxn modelId="{4F6770BF-8069-4173-B0E1-665206A34F89}" type="presParOf" srcId="{5B7D7060-F2A2-4224-9D31-B992E933C037}" destId="{880826B3-6947-4579-86F1-FA0FB7547280}" srcOrd="1" destOrd="0" presId="urn:microsoft.com/office/officeart/2005/8/layout/vList5"/>
    <dgm:cxn modelId="{B754A53A-F9B6-498F-8ABB-3631FBAAB74B}" type="presParOf" srcId="{418129C5-2230-4054-A51E-61FB6473B993}" destId="{2587D015-7F0B-4460-B61D-2195C0EA53BC}" srcOrd="1" destOrd="0" presId="urn:microsoft.com/office/officeart/2005/8/layout/vList5"/>
    <dgm:cxn modelId="{745A8994-55C7-4F0B-ABFA-A5ADE2920FFA}" type="presParOf" srcId="{418129C5-2230-4054-A51E-61FB6473B993}" destId="{2AB4771C-0D8D-4873-9081-D8C53AC0FD59}" srcOrd="2" destOrd="0" presId="urn:microsoft.com/office/officeart/2005/8/layout/vList5"/>
    <dgm:cxn modelId="{FA9AD49D-8907-4288-A5A1-24944E203139}" type="presParOf" srcId="{2AB4771C-0D8D-4873-9081-D8C53AC0FD59}" destId="{6F388C2F-86CC-4960-B994-A8F025BE4A9D}" srcOrd="0" destOrd="0" presId="urn:microsoft.com/office/officeart/2005/8/layout/vList5"/>
    <dgm:cxn modelId="{5E3149E1-9194-4F08-B039-4B83FCEA9024}" type="presParOf" srcId="{2AB4771C-0D8D-4873-9081-D8C53AC0FD59}" destId="{2E02E656-1D8E-4243-9A41-CFCF284CDB2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243E4-E2E4-4583-B3F2-5DEC4DD13933}">
      <dsp:nvSpPr>
        <dsp:cNvPr id="0" name=""/>
        <dsp:cNvSpPr/>
      </dsp:nvSpPr>
      <dsp:spPr>
        <a:xfrm>
          <a:off x="0" y="634179"/>
          <a:ext cx="8022779" cy="13337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b="0" i="0" kern="1200" dirty="0"/>
            <a:t>Supervised Learning</a:t>
          </a:r>
          <a:endParaRPr lang="en-US" sz="5700" kern="1200" dirty="0"/>
        </a:p>
      </dsp:txBody>
      <dsp:txXfrm>
        <a:off x="65111" y="699290"/>
        <a:ext cx="7892557" cy="1203577"/>
      </dsp:txXfrm>
    </dsp:sp>
    <dsp:sp modelId="{0B680AB9-6A6A-40C8-BDBC-5AE18AFCF757}">
      <dsp:nvSpPr>
        <dsp:cNvPr id="0" name=""/>
        <dsp:cNvSpPr/>
      </dsp:nvSpPr>
      <dsp:spPr>
        <a:xfrm>
          <a:off x="0" y="2132139"/>
          <a:ext cx="8022779" cy="133379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b="0" i="0" kern="1200"/>
            <a:t>Unsupervised Learning</a:t>
          </a:r>
          <a:endParaRPr lang="en-US" sz="5700" kern="1200"/>
        </a:p>
      </dsp:txBody>
      <dsp:txXfrm>
        <a:off x="65111" y="2197250"/>
        <a:ext cx="7892557" cy="12035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220B4-956A-470F-9E84-0EE4BA146BB7}">
      <dsp:nvSpPr>
        <dsp:cNvPr id="0" name=""/>
        <dsp:cNvSpPr/>
      </dsp:nvSpPr>
      <dsp:spPr>
        <a:xfrm rot="5400000">
          <a:off x="4352641" y="-13454"/>
          <a:ext cx="3230880" cy="40655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Cross-channel analytics</a:t>
          </a:r>
        </a:p>
        <a:p>
          <a:pPr marL="171450" lvl="1" indent="-171450" algn="l" defTabSz="800100" rtl="0">
            <a:lnSpc>
              <a:spcPct val="90000"/>
            </a:lnSpc>
            <a:spcBef>
              <a:spcPct val="0"/>
            </a:spcBef>
            <a:spcAft>
              <a:spcPct val="15000"/>
            </a:spcAft>
            <a:buChar char="•"/>
          </a:pPr>
          <a:r>
            <a:rPr lang="en-US" sz="1800" kern="1200">
              <a:latin typeface="Open Sans" panose="020B0606030504020204" pitchFamily="34" charset="0"/>
              <a:ea typeface="Open Sans" panose="020B0606030504020204" pitchFamily="34" charset="0"/>
              <a:cs typeface="Open Sans" panose="020B0606030504020204" pitchFamily="34" charset="0"/>
            </a:rPr>
            <a:t>Event analytics</a:t>
          </a:r>
        </a:p>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Recommendation engines using predictive analytics</a:t>
          </a:r>
        </a:p>
        <a:p>
          <a:pPr marL="171450" lvl="1" indent="-171450" algn="l" defTabSz="800100" rtl="0">
            <a:lnSpc>
              <a:spcPct val="90000"/>
            </a:lnSpc>
            <a:spcBef>
              <a:spcPct val="0"/>
            </a:spcBef>
            <a:spcAft>
              <a:spcPct val="15000"/>
            </a:spcAft>
            <a:buChar char="•"/>
          </a:pPr>
          <a:r>
            <a:rPr lang="en-US" sz="1800" kern="1200">
              <a:latin typeface="Open Sans" panose="020B0606030504020204" pitchFamily="34" charset="0"/>
              <a:ea typeface="Open Sans" panose="020B0606030504020204" pitchFamily="34" charset="0"/>
              <a:cs typeface="Open Sans" panose="020B0606030504020204" pitchFamily="34" charset="0"/>
            </a:rPr>
            <a:t>Right offer at the right time</a:t>
          </a:r>
        </a:p>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Next best offer or next best action</a:t>
          </a:r>
        </a:p>
      </dsp:txBody>
      <dsp:txXfrm rot="-5400000">
        <a:off x="3935328" y="561579"/>
        <a:ext cx="3907789" cy="2915442"/>
      </dsp:txXfrm>
    </dsp:sp>
    <dsp:sp modelId="{85278FDE-4FE8-4729-9C3C-333D7BEDE86B}">
      <dsp:nvSpPr>
        <dsp:cNvPr id="0" name=""/>
        <dsp:cNvSpPr/>
      </dsp:nvSpPr>
      <dsp:spPr>
        <a:xfrm>
          <a:off x="164" y="0"/>
          <a:ext cx="3935162" cy="4038600"/>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Open Sans" panose="020B0606030504020204" pitchFamily="34" charset="0"/>
              <a:ea typeface="Open Sans" panose="020B0606030504020204" pitchFamily="34" charset="0"/>
              <a:cs typeface="Open Sans" panose="020B0606030504020204" pitchFamily="34" charset="0"/>
            </a:rPr>
            <a:t>E-Commerce</a:t>
          </a:r>
        </a:p>
      </dsp:txBody>
      <dsp:txXfrm>
        <a:off x="192263" y="192099"/>
        <a:ext cx="3550964" cy="36544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C48FA-F5F0-4D19-87E3-136C32A70812}">
      <dsp:nvSpPr>
        <dsp:cNvPr id="0" name=""/>
        <dsp:cNvSpPr/>
      </dsp:nvSpPr>
      <dsp:spPr>
        <a:xfrm rot="5400000">
          <a:off x="4874315" y="-1459375"/>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latin typeface="Open Sans" panose="020B0606030504020204" pitchFamily="34" charset="0"/>
              <a:ea typeface="Open Sans" panose="020B0606030504020204" pitchFamily="34" charset="0"/>
              <a:cs typeface="Open Sans" panose="020B0606030504020204" pitchFamily="34" charset="0"/>
            </a:rPr>
            <a:t>Supports customer segmentation</a:t>
          </a:r>
        </a:p>
        <a:p>
          <a:pPr marL="228600" lvl="1" indent="-228600" algn="l" defTabSz="889000" rtl="0">
            <a:lnSpc>
              <a:spcPct val="90000"/>
            </a:lnSpc>
            <a:spcBef>
              <a:spcPct val="0"/>
            </a:spcBef>
            <a:spcAft>
              <a:spcPct val="15000"/>
            </a:spcAft>
            <a:buChar char="•"/>
          </a:pPr>
          <a:r>
            <a:rPr lang="en-US" sz="2000" kern="1200" dirty="0">
              <a:latin typeface="Open Sans" panose="020B0606030504020204" pitchFamily="34" charset="0"/>
              <a:ea typeface="Open Sans" panose="020B0606030504020204" pitchFamily="34" charset="0"/>
              <a:cs typeface="Open Sans" panose="020B0606030504020204" pitchFamily="34" charset="0"/>
            </a:rPr>
            <a:t>Identifies upsell opportunities</a:t>
          </a:r>
        </a:p>
        <a:p>
          <a:pPr marL="228600" lvl="1" indent="-228600" algn="l" defTabSz="889000" rtl="0">
            <a:lnSpc>
              <a:spcPct val="90000"/>
            </a:lnSpc>
            <a:spcBef>
              <a:spcPct val="0"/>
            </a:spcBef>
            <a:spcAft>
              <a:spcPct val="15000"/>
            </a:spcAft>
            <a:buChar char="•"/>
          </a:pPr>
          <a:r>
            <a:rPr lang="en-US" sz="2000" kern="1200" dirty="0">
              <a:latin typeface="Open Sans" panose="020B0606030504020204" pitchFamily="34" charset="0"/>
              <a:ea typeface="Open Sans" panose="020B0606030504020204" pitchFamily="34" charset="0"/>
              <a:cs typeface="Open Sans" panose="020B0606030504020204" pitchFamily="34" charset="0"/>
            </a:rPr>
            <a:t>Supports other marketing initiatives</a:t>
          </a:r>
        </a:p>
      </dsp:txBody>
      <dsp:txXfrm rot="-5400000">
        <a:off x="3147250" y="372204"/>
        <a:ext cx="5490598" cy="1931953"/>
      </dsp:txXfrm>
    </dsp:sp>
    <dsp:sp modelId="{1C8EF7B1-3072-4D36-B154-E5E7723F7AE8}">
      <dsp:nvSpPr>
        <dsp:cNvPr id="0" name=""/>
        <dsp:cNvSpPr/>
      </dsp:nvSpPr>
      <dsp:spPr>
        <a:xfrm>
          <a:off x="0" y="66"/>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Open Sans" panose="020B0606030504020204" pitchFamily="34" charset="0"/>
              <a:ea typeface="Open Sans" panose="020B0606030504020204" pitchFamily="34" charset="0"/>
              <a:cs typeface="Open Sans" panose="020B0606030504020204" pitchFamily="34" charset="0"/>
            </a:rPr>
            <a:t>Predicting Lifetime Value (LTV)</a:t>
          </a:r>
        </a:p>
      </dsp:txBody>
      <dsp:txXfrm>
        <a:off x="130643" y="130709"/>
        <a:ext cx="2885964" cy="2414941"/>
      </dsp:txXfrm>
    </dsp:sp>
    <dsp:sp modelId="{31BF8C58-19BB-4268-8B3C-FE58BEBD87BB}">
      <dsp:nvSpPr>
        <dsp:cNvPr id="0" name=""/>
        <dsp:cNvSpPr/>
      </dsp:nvSpPr>
      <dsp:spPr>
        <a:xfrm rot="5400000">
          <a:off x="4874315" y="1350663"/>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latin typeface="Open Sans" panose="020B0606030504020204" pitchFamily="34" charset="0"/>
              <a:ea typeface="Open Sans" panose="020B0606030504020204" pitchFamily="34" charset="0"/>
              <a:cs typeface="Open Sans" panose="020B0606030504020204" pitchFamily="34" charset="0"/>
            </a:rPr>
            <a:t>How much does a customer spend at my store</a:t>
          </a:r>
        </a:p>
        <a:p>
          <a:pPr marL="228600" lvl="1" indent="-228600" algn="l" defTabSz="889000" rtl="0">
            <a:lnSpc>
              <a:spcPct val="90000"/>
            </a:lnSpc>
            <a:spcBef>
              <a:spcPct val="0"/>
            </a:spcBef>
            <a:spcAft>
              <a:spcPct val="15000"/>
            </a:spcAft>
            <a:buChar char="•"/>
          </a:pPr>
          <a:r>
            <a:rPr lang="en-US" sz="2000" kern="1200" dirty="0">
              <a:latin typeface="Open Sans" panose="020B0606030504020204" pitchFamily="34" charset="0"/>
              <a:ea typeface="Open Sans" panose="020B0606030504020204" pitchFamily="34" charset="0"/>
              <a:cs typeface="Open Sans" panose="020B0606030504020204" pitchFamily="34" charset="0"/>
            </a:rPr>
            <a:t>upsell and cross-sell opportunities</a:t>
          </a:r>
        </a:p>
      </dsp:txBody>
      <dsp:txXfrm rot="-5400000">
        <a:off x="3147250" y="3182242"/>
        <a:ext cx="5490598" cy="1931953"/>
      </dsp:txXfrm>
    </dsp:sp>
    <dsp:sp modelId="{6B59486E-2DC7-4DE7-8796-693AF16951FD}">
      <dsp:nvSpPr>
        <dsp:cNvPr id="0" name=""/>
        <dsp:cNvSpPr/>
      </dsp:nvSpPr>
      <dsp:spPr>
        <a:xfrm>
          <a:off x="0" y="2810105"/>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Open Sans" panose="020B0606030504020204" pitchFamily="34" charset="0"/>
              <a:ea typeface="Open Sans" panose="020B0606030504020204" pitchFamily="34" charset="0"/>
              <a:cs typeface="Open Sans" panose="020B0606030504020204" pitchFamily="34" charset="0"/>
            </a:rPr>
            <a:t>Wallet share estimation</a:t>
          </a:r>
        </a:p>
      </dsp:txBody>
      <dsp:txXfrm>
        <a:off x="130643" y="2940748"/>
        <a:ext cx="2885964" cy="2414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D3B35-04B0-4E7D-B286-EC23D8E63A19}">
      <dsp:nvSpPr>
        <dsp:cNvPr id="0" name=""/>
        <dsp:cNvSpPr/>
      </dsp:nvSpPr>
      <dsp:spPr>
        <a:xfrm rot="5400000">
          <a:off x="4874315" y="-1459375"/>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latin typeface="Open Sans" panose="020B0606030504020204" pitchFamily="34" charset="0"/>
              <a:ea typeface="Open Sans" panose="020B0606030504020204" pitchFamily="34" charset="0"/>
              <a:cs typeface="Open Sans" panose="020B0606030504020204" pitchFamily="34" charset="0"/>
            </a:rPr>
            <a:t>Characteristics of churners allows a company to do product adjustments and reach out to churners</a:t>
          </a:r>
        </a:p>
      </dsp:txBody>
      <dsp:txXfrm rot="-5400000">
        <a:off x="3147250" y="372204"/>
        <a:ext cx="5490598" cy="1931953"/>
      </dsp:txXfrm>
    </dsp:sp>
    <dsp:sp modelId="{3E6C0A1C-58A4-4707-8F47-07EB82C5BC44}">
      <dsp:nvSpPr>
        <dsp:cNvPr id="0" name=""/>
        <dsp:cNvSpPr/>
      </dsp:nvSpPr>
      <dsp:spPr>
        <a:xfrm>
          <a:off x="0" y="66"/>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Open Sans" panose="020B0606030504020204" pitchFamily="34" charset="0"/>
              <a:ea typeface="Open Sans" panose="020B0606030504020204" pitchFamily="34" charset="0"/>
              <a:cs typeface="Open Sans" panose="020B0606030504020204" pitchFamily="34" charset="0"/>
            </a:rPr>
            <a:t>Churn</a:t>
          </a:r>
        </a:p>
      </dsp:txBody>
      <dsp:txXfrm>
        <a:off x="130643" y="130709"/>
        <a:ext cx="2885964" cy="2414941"/>
      </dsp:txXfrm>
    </dsp:sp>
    <dsp:sp modelId="{45A401CF-DD28-4B8F-9DDE-E40AF64FE2DD}">
      <dsp:nvSpPr>
        <dsp:cNvPr id="0" name=""/>
        <dsp:cNvSpPr/>
      </dsp:nvSpPr>
      <dsp:spPr>
        <a:xfrm rot="5400000">
          <a:off x="4874315" y="1350663"/>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latin typeface="Open Sans" panose="020B0606030504020204" pitchFamily="34" charset="0"/>
              <a:ea typeface="Open Sans" panose="020B0606030504020204" pitchFamily="34" charset="0"/>
              <a:cs typeface="Open Sans" panose="020B0606030504020204" pitchFamily="34" charset="0"/>
            </a:rPr>
            <a:t>Different treatments</a:t>
          </a:r>
        </a:p>
        <a:p>
          <a:pPr marL="228600" lvl="1" indent="-228600" algn="l" defTabSz="889000" rtl="0">
            <a:lnSpc>
              <a:spcPct val="90000"/>
            </a:lnSpc>
            <a:spcBef>
              <a:spcPct val="0"/>
            </a:spcBef>
            <a:spcAft>
              <a:spcPct val="15000"/>
            </a:spcAft>
            <a:buChar char="•"/>
          </a:pPr>
          <a:r>
            <a:rPr lang="en-US" sz="2000" kern="1200" dirty="0">
              <a:latin typeface="Open Sans" panose="020B0606030504020204" pitchFamily="34" charset="0"/>
              <a:ea typeface="Open Sans" panose="020B0606030504020204" pitchFamily="34" charset="0"/>
              <a:cs typeface="Open Sans" panose="020B0606030504020204" pitchFamily="34" charset="0"/>
            </a:rPr>
            <a:t>Answers questions like what makes people buy, stop buying etc.</a:t>
          </a:r>
        </a:p>
      </dsp:txBody>
      <dsp:txXfrm rot="-5400000">
        <a:off x="3147250" y="3182242"/>
        <a:ext cx="5490598" cy="1931953"/>
      </dsp:txXfrm>
    </dsp:sp>
    <dsp:sp modelId="{244C1CC1-AEEC-4BF8-A77D-CD2C3FB1116C}">
      <dsp:nvSpPr>
        <dsp:cNvPr id="0" name=""/>
        <dsp:cNvSpPr/>
      </dsp:nvSpPr>
      <dsp:spPr>
        <a:xfrm>
          <a:off x="0" y="2810105"/>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Open Sans" panose="020B0606030504020204" pitchFamily="34" charset="0"/>
              <a:ea typeface="Open Sans" panose="020B0606030504020204" pitchFamily="34" charset="0"/>
              <a:cs typeface="Open Sans" panose="020B0606030504020204" pitchFamily="34" charset="0"/>
            </a:rPr>
            <a:t>Customer segmentation</a:t>
          </a:r>
        </a:p>
      </dsp:txBody>
      <dsp:txXfrm>
        <a:off x="130643" y="2940748"/>
        <a:ext cx="2885964" cy="24149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C6DE4-24FA-4CDA-9688-647B551D7C40}">
      <dsp:nvSpPr>
        <dsp:cNvPr id="0" name=""/>
        <dsp:cNvSpPr/>
      </dsp:nvSpPr>
      <dsp:spPr>
        <a:xfrm rot="5400000">
          <a:off x="4874315" y="-1459375"/>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What mix of products offers the lowest churn? </a:t>
          </a:r>
        </a:p>
        <a:p>
          <a:pPr marL="171450" lvl="1" indent="-171450" algn="l" defTabSz="800100" rtl="0">
            <a:lnSpc>
              <a:spcPct val="90000"/>
            </a:lnSpc>
            <a:spcBef>
              <a:spcPct val="0"/>
            </a:spcBef>
            <a:spcAft>
              <a:spcPct val="15000"/>
            </a:spcAft>
            <a:buChar char="•"/>
          </a:pPr>
          <a:r>
            <a:rPr lang="en-US" sz="1800" kern="1200" dirty="0" err="1">
              <a:latin typeface="Open Sans" panose="020B0606030504020204" pitchFamily="34" charset="0"/>
              <a:ea typeface="Open Sans" panose="020B0606030504020204" pitchFamily="34" charset="0"/>
              <a:cs typeface="Open Sans" panose="020B0606030504020204" pitchFamily="34" charset="0"/>
            </a:rPr>
            <a:t>eg</a:t>
          </a:r>
          <a:r>
            <a:rPr lang="en-US" sz="1800" kern="1200" dirty="0">
              <a:latin typeface="Open Sans" panose="020B0606030504020204" pitchFamily="34" charset="0"/>
              <a:ea typeface="Open Sans" panose="020B0606030504020204" pitchFamily="34" charset="0"/>
              <a:cs typeface="Open Sans" panose="020B0606030504020204" pitchFamily="34" charset="0"/>
            </a:rPr>
            <a:t>. Giving a combined policy discount for home + auto = low churn</a:t>
          </a:r>
        </a:p>
      </dsp:txBody>
      <dsp:txXfrm rot="-5400000">
        <a:off x="3147250" y="372204"/>
        <a:ext cx="5490598" cy="1931953"/>
      </dsp:txXfrm>
    </dsp:sp>
    <dsp:sp modelId="{EAADC84E-A293-4135-9B47-9FBAC9614F77}">
      <dsp:nvSpPr>
        <dsp:cNvPr id="0" name=""/>
        <dsp:cNvSpPr/>
      </dsp:nvSpPr>
      <dsp:spPr>
        <a:xfrm>
          <a:off x="0" y="66"/>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Product mix</a:t>
          </a:r>
        </a:p>
      </dsp:txBody>
      <dsp:txXfrm>
        <a:off x="130643" y="130709"/>
        <a:ext cx="2885964" cy="2414941"/>
      </dsp:txXfrm>
    </dsp:sp>
    <dsp:sp modelId="{6DCBFD08-110B-4262-85AE-8DED9959BD3E}">
      <dsp:nvSpPr>
        <dsp:cNvPr id="0" name=""/>
        <dsp:cNvSpPr/>
      </dsp:nvSpPr>
      <dsp:spPr>
        <a:xfrm rot="5400000">
          <a:off x="4874315" y="1350663"/>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Given a customer's past browsing history, purchase history and other characteristics, what are they likely to want to purchase in the future?</a:t>
          </a:r>
        </a:p>
      </dsp:txBody>
      <dsp:txXfrm rot="-5400000">
        <a:off x="3147250" y="3182242"/>
        <a:ext cx="5490598" cy="1931953"/>
      </dsp:txXfrm>
    </dsp:sp>
    <dsp:sp modelId="{AD9316FB-582F-4CC8-98EB-5548A1DEB9F0}">
      <dsp:nvSpPr>
        <dsp:cNvPr id="0" name=""/>
        <dsp:cNvSpPr/>
      </dsp:nvSpPr>
      <dsp:spPr>
        <a:xfrm>
          <a:off x="0" y="2810105"/>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Cross selling/Recommendation algorithms/</a:t>
          </a:r>
        </a:p>
      </dsp:txBody>
      <dsp:txXfrm>
        <a:off x="130643" y="2940748"/>
        <a:ext cx="2885964" cy="24149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AD7F1-6DEA-42F5-A7FB-477E9558F76F}">
      <dsp:nvSpPr>
        <dsp:cNvPr id="0" name=""/>
        <dsp:cNvSpPr/>
      </dsp:nvSpPr>
      <dsp:spPr>
        <a:xfrm rot="5400000">
          <a:off x="4874315" y="-1459375"/>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What is the probability of inducing the desired behavior with a discount</a:t>
          </a:r>
        </a:p>
      </dsp:txBody>
      <dsp:txXfrm rot="-5400000">
        <a:off x="3147250" y="372204"/>
        <a:ext cx="5490598" cy="1931953"/>
      </dsp:txXfrm>
    </dsp:sp>
    <dsp:sp modelId="{E5229198-C917-4062-8784-DAB82A51970B}">
      <dsp:nvSpPr>
        <dsp:cNvPr id="0" name=""/>
        <dsp:cNvSpPr/>
      </dsp:nvSpPr>
      <dsp:spPr>
        <a:xfrm>
          <a:off x="0" y="66"/>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Discount targeting</a:t>
          </a:r>
        </a:p>
      </dsp:txBody>
      <dsp:txXfrm>
        <a:off x="130643" y="130709"/>
        <a:ext cx="2885964" cy="2414941"/>
      </dsp:txXfrm>
    </dsp:sp>
    <dsp:sp modelId="{6D4916E0-9F66-4584-AE97-31731F42C3EB}">
      <dsp:nvSpPr>
        <dsp:cNvPr id="0" name=""/>
        <dsp:cNvSpPr/>
      </dsp:nvSpPr>
      <dsp:spPr>
        <a:xfrm rot="5400000">
          <a:off x="4874315" y="1350663"/>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What is the reactivation likelihood for a given customer</a:t>
          </a:r>
        </a:p>
      </dsp:txBody>
      <dsp:txXfrm rot="-5400000">
        <a:off x="3147250" y="3182242"/>
        <a:ext cx="5490598" cy="1931953"/>
      </dsp:txXfrm>
    </dsp:sp>
    <dsp:sp modelId="{9CDD4267-3EB6-4B70-82BA-A47B2937D502}">
      <dsp:nvSpPr>
        <dsp:cNvPr id="0" name=""/>
        <dsp:cNvSpPr/>
      </dsp:nvSpPr>
      <dsp:spPr>
        <a:xfrm>
          <a:off x="0" y="2810105"/>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Reactivation likelihood</a:t>
          </a:r>
        </a:p>
      </dsp:txBody>
      <dsp:txXfrm>
        <a:off x="130643" y="2940748"/>
        <a:ext cx="2885964" cy="241494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58BBB-63F4-40E7-948E-4C721BDB04FD}">
      <dsp:nvSpPr>
        <dsp:cNvPr id="0" name=""/>
        <dsp:cNvSpPr/>
      </dsp:nvSpPr>
      <dsp:spPr>
        <a:xfrm rot="5400000">
          <a:off x="4874315" y="-1459375"/>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What is a given lead's likelihood of closing</a:t>
          </a:r>
        </a:p>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Revenue impact: supports growth</a:t>
          </a:r>
        </a:p>
      </dsp:txBody>
      <dsp:txXfrm rot="-5400000">
        <a:off x="3147250" y="372204"/>
        <a:ext cx="5490598" cy="1931953"/>
      </dsp:txXfrm>
    </dsp:sp>
    <dsp:sp modelId="{DB622302-D1B9-4A27-A347-FD357CA1BD88}">
      <dsp:nvSpPr>
        <dsp:cNvPr id="0" name=""/>
        <dsp:cNvSpPr/>
      </dsp:nvSpPr>
      <dsp:spPr>
        <a:xfrm>
          <a:off x="0" y="66"/>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Lead prioritization</a:t>
          </a:r>
        </a:p>
      </dsp:txBody>
      <dsp:txXfrm>
        <a:off x="130643" y="130709"/>
        <a:ext cx="2885964" cy="2414941"/>
      </dsp:txXfrm>
    </dsp:sp>
    <dsp:sp modelId="{E43A843F-BAD1-4D48-B309-C115A028C676}">
      <dsp:nvSpPr>
        <dsp:cNvPr id="0" name=""/>
        <dsp:cNvSpPr/>
      </dsp:nvSpPr>
      <dsp:spPr>
        <a:xfrm rot="5400000">
          <a:off x="4874315" y="1350663"/>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How many of what thing do you need and where will we need them? </a:t>
          </a:r>
        </a:p>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Enables lean inventory and prevents out of stock situations.</a:t>
          </a:r>
        </a:p>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Revenue impact: supports growth and militates against revenue leakage</a:t>
          </a:r>
        </a:p>
      </dsp:txBody>
      <dsp:txXfrm rot="-5400000">
        <a:off x="3147250" y="3182242"/>
        <a:ext cx="5490598" cy="1931953"/>
      </dsp:txXfrm>
    </dsp:sp>
    <dsp:sp modelId="{E5E765F9-06F2-4645-9741-E5A34A65E64F}">
      <dsp:nvSpPr>
        <dsp:cNvPr id="0" name=""/>
        <dsp:cNvSpPr/>
      </dsp:nvSpPr>
      <dsp:spPr>
        <a:xfrm>
          <a:off x="0" y="2810105"/>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Demand forecasting</a:t>
          </a:r>
        </a:p>
      </dsp:txBody>
      <dsp:txXfrm>
        <a:off x="130643" y="2940748"/>
        <a:ext cx="2885964" cy="241494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59C46-CDD2-432A-94A9-A151C88B3F79}">
      <dsp:nvSpPr>
        <dsp:cNvPr id="0" name=""/>
        <dsp:cNvSpPr/>
      </dsp:nvSpPr>
      <dsp:spPr>
        <a:xfrm rot="5400000">
          <a:off x="5297764" y="-2107356"/>
          <a:ext cx="983188"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Assign a risk score</a:t>
          </a:r>
        </a:p>
      </dsp:txBody>
      <dsp:txXfrm rot="-5400000">
        <a:off x="3064955" y="173448"/>
        <a:ext cx="5400813" cy="887198"/>
      </dsp:txXfrm>
    </dsp:sp>
    <dsp:sp modelId="{CEBEE312-94F1-4854-9193-D1E12E03EAE9}">
      <dsp:nvSpPr>
        <dsp:cNvPr id="0" name=""/>
        <dsp:cNvSpPr/>
      </dsp:nvSpPr>
      <dsp:spPr>
        <a:xfrm>
          <a:off x="0" y="2555"/>
          <a:ext cx="3064954" cy="1228985"/>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Credit risk</a:t>
          </a:r>
        </a:p>
      </dsp:txBody>
      <dsp:txXfrm>
        <a:off x="59994" y="62549"/>
        <a:ext cx="2944966" cy="1108997"/>
      </dsp:txXfrm>
    </dsp:sp>
    <dsp:sp modelId="{F4DCCA27-D1FE-4DCC-9727-F3F904E3A279}">
      <dsp:nvSpPr>
        <dsp:cNvPr id="0" name=""/>
        <dsp:cNvSpPr/>
      </dsp:nvSpPr>
      <dsp:spPr>
        <a:xfrm rot="5400000">
          <a:off x="5297764" y="-816921"/>
          <a:ext cx="983188"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How much capital do we need on hand to meet these requirements?</a:t>
          </a:r>
        </a:p>
      </dsp:txBody>
      <dsp:txXfrm rot="-5400000">
        <a:off x="3064955" y="1463883"/>
        <a:ext cx="5400813" cy="887198"/>
      </dsp:txXfrm>
    </dsp:sp>
    <dsp:sp modelId="{E4831222-3866-4F10-99C4-1917C5991DA7}">
      <dsp:nvSpPr>
        <dsp:cNvPr id="0" name=""/>
        <dsp:cNvSpPr/>
      </dsp:nvSpPr>
      <dsp:spPr>
        <a:xfrm>
          <a:off x="0" y="1292989"/>
          <a:ext cx="3064954" cy="1228985"/>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Treasury or currency risk</a:t>
          </a:r>
        </a:p>
      </dsp:txBody>
      <dsp:txXfrm>
        <a:off x="59994" y="1352983"/>
        <a:ext cx="2944966" cy="1108997"/>
      </dsp:txXfrm>
    </dsp:sp>
    <dsp:sp modelId="{3D9A75D2-D135-4406-9970-5B6B8546C134}">
      <dsp:nvSpPr>
        <dsp:cNvPr id="0" name=""/>
        <dsp:cNvSpPr/>
      </dsp:nvSpPr>
      <dsp:spPr>
        <a:xfrm rot="5400000">
          <a:off x="5297764" y="473513"/>
          <a:ext cx="983188"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predicting whether or not a transaction should be blocked because it involves some kind of fraud (e.g. credit card fraud)</a:t>
          </a:r>
        </a:p>
      </dsp:txBody>
      <dsp:txXfrm rot="-5400000">
        <a:off x="3064955" y="2754318"/>
        <a:ext cx="5400813" cy="887198"/>
      </dsp:txXfrm>
    </dsp:sp>
    <dsp:sp modelId="{15E69390-CEA6-4949-9FDC-754ED6E286CB}">
      <dsp:nvSpPr>
        <dsp:cNvPr id="0" name=""/>
        <dsp:cNvSpPr/>
      </dsp:nvSpPr>
      <dsp:spPr>
        <a:xfrm>
          <a:off x="0" y="2583424"/>
          <a:ext cx="3064954" cy="1228985"/>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Fraud detection</a:t>
          </a:r>
        </a:p>
      </dsp:txBody>
      <dsp:txXfrm>
        <a:off x="59994" y="2643418"/>
        <a:ext cx="2944966" cy="1108997"/>
      </dsp:txXfrm>
    </dsp:sp>
    <dsp:sp modelId="{186EE485-D943-4DE5-930F-10E51ED76E45}">
      <dsp:nvSpPr>
        <dsp:cNvPr id="0" name=""/>
        <dsp:cNvSpPr/>
      </dsp:nvSpPr>
      <dsp:spPr>
        <a:xfrm rot="5400000">
          <a:off x="5297764" y="1763947"/>
          <a:ext cx="983188"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Predicting the probably a liability can be recovered given the characteristics of the borrower and the loan</a:t>
          </a:r>
        </a:p>
      </dsp:txBody>
      <dsp:txXfrm rot="-5400000">
        <a:off x="3064955" y="4044752"/>
        <a:ext cx="5400813" cy="887198"/>
      </dsp:txXfrm>
    </dsp:sp>
    <dsp:sp modelId="{9990F198-56F2-48E2-8CC3-7F5221DB12DE}">
      <dsp:nvSpPr>
        <dsp:cNvPr id="0" name=""/>
        <dsp:cNvSpPr/>
      </dsp:nvSpPr>
      <dsp:spPr>
        <a:xfrm>
          <a:off x="0" y="3873859"/>
          <a:ext cx="3064954" cy="1228985"/>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Accounts Payable Recovery</a:t>
          </a:r>
        </a:p>
      </dsp:txBody>
      <dsp:txXfrm>
        <a:off x="59994" y="3933853"/>
        <a:ext cx="2944966" cy="11089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D6A15-A85D-4E95-8591-203BFEA03A1C}">
      <dsp:nvSpPr>
        <dsp:cNvPr id="0" name=""/>
        <dsp:cNvSpPr/>
      </dsp:nvSpPr>
      <dsp:spPr>
        <a:xfrm rot="5400000">
          <a:off x="5163411" y="-1899016"/>
          <a:ext cx="1355526" cy="5497576"/>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Call routing (</a:t>
          </a:r>
          <a:r>
            <a:rPr lang="en-US" sz="2000" kern="1200" dirty="0" err="1"/>
            <a:t>ie</a:t>
          </a:r>
          <a:r>
            <a:rPr lang="en-US" sz="2000" kern="1200" dirty="0"/>
            <a:t> determining wait times) based on caller id history, time of day, call volumes, products owned, churn risk, LTV, etc.</a:t>
          </a:r>
        </a:p>
      </dsp:txBody>
      <dsp:txXfrm rot="-5400000">
        <a:off x="3092387" y="238179"/>
        <a:ext cx="5431405" cy="1223184"/>
      </dsp:txXfrm>
    </dsp:sp>
    <dsp:sp modelId="{5A8A5BDE-B5E0-4C5D-858C-D78827EC1A7A}">
      <dsp:nvSpPr>
        <dsp:cNvPr id="0" name=""/>
        <dsp:cNvSpPr/>
      </dsp:nvSpPr>
      <dsp:spPr>
        <a:xfrm>
          <a:off x="0" y="2567"/>
          <a:ext cx="3092386" cy="1694408"/>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Call centers</a:t>
          </a:r>
        </a:p>
      </dsp:txBody>
      <dsp:txXfrm>
        <a:off x="82714" y="85281"/>
        <a:ext cx="2926958" cy="1528980"/>
      </dsp:txXfrm>
    </dsp:sp>
    <dsp:sp modelId="{50A97907-7E13-46D3-9443-C2481BD82A30}">
      <dsp:nvSpPr>
        <dsp:cNvPr id="0" name=""/>
        <dsp:cNvSpPr/>
      </dsp:nvSpPr>
      <dsp:spPr>
        <a:xfrm rot="5400000">
          <a:off x="5163411" y="-119888"/>
          <a:ext cx="1355526" cy="5497576"/>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Putting the right data on the operator's screen</a:t>
          </a:r>
        </a:p>
      </dsp:txBody>
      <dsp:txXfrm rot="-5400000">
        <a:off x="3092387" y="2017307"/>
        <a:ext cx="5431405" cy="1223184"/>
      </dsp:txXfrm>
    </dsp:sp>
    <dsp:sp modelId="{BC8BF2AC-0BEB-4CFD-9E0A-8815000DB7B5}">
      <dsp:nvSpPr>
        <dsp:cNvPr id="0" name=""/>
        <dsp:cNvSpPr/>
      </dsp:nvSpPr>
      <dsp:spPr>
        <a:xfrm>
          <a:off x="0" y="1781695"/>
          <a:ext cx="3092386" cy="1694408"/>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Call center message optimization</a:t>
          </a:r>
        </a:p>
      </dsp:txBody>
      <dsp:txXfrm>
        <a:off x="82714" y="1864409"/>
        <a:ext cx="2926958" cy="1528980"/>
      </dsp:txXfrm>
    </dsp:sp>
    <dsp:sp modelId="{C84725AC-E753-48A0-8AC6-7A2D03CBA365}">
      <dsp:nvSpPr>
        <dsp:cNvPr id="0" name=""/>
        <dsp:cNvSpPr/>
      </dsp:nvSpPr>
      <dsp:spPr>
        <a:xfrm rot="5400000">
          <a:off x="5163411" y="1659240"/>
          <a:ext cx="1355526" cy="5497576"/>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Predicting call volume for the purposes of staff rostering</a:t>
          </a:r>
        </a:p>
      </dsp:txBody>
      <dsp:txXfrm rot="-5400000">
        <a:off x="3092387" y="3796436"/>
        <a:ext cx="5431405" cy="1223184"/>
      </dsp:txXfrm>
    </dsp:sp>
    <dsp:sp modelId="{A2578471-2C9C-4D72-B080-959911EA6FAF}">
      <dsp:nvSpPr>
        <dsp:cNvPr id="0" name=""/>
        <dsp:cNvSpPr/>
      </dsp:nvSpPr>
      <dsp:spPr>
        <a:xfrm>
          <a:off x="0" y="3560824"/>
          <a:ext cx="3092386" cy="1694408"/>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Call center volume forecasting</a:t>
          </a:r>
        </a:p>
      </dsp:txBody>
      <dsp:txXfrm>
        <a:off x="82714" y="3643538"/>
        <a:ext cx="2926958" cy="15289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4023B-1985-45AC-AFFC-3C75870ABB5B}">
      <dsp:nvSpPr>
        <dsp:cNvPr id="0" name=""/>
        <dsp:cNvSpPr/>
      </dsp:nvSpPr>
      <dsp:spPr>
        <a:xfrm rot="5400000">
          <a:off x="5416526" y="-2134459"/>
          <a:ext cx="1056560"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t>Scores resumes based on the outcomes of past job interviews and hires</a:t>
          </a:r>
        </a:p>
      </dsp:txBody>
      <dsp:txXfrm rot="-5400000">
        <a:off x="3147251" y="186393"/>
        <a:ext cx="5543535" cy="953406"/>
      </dsp:txXfrm>
    </dsp:sp>
    <dsp:sp modelId="{6568F089-9F8A-4E29-B759-A65EFFABFF8B}">
      <dsp:nvSpPr>
        <dsp:cNvPr id="0" name=""/>
        <dsp:cNvSpPr/>
      </dsp:nvSpPr>
      <dsp:spPr>
        <a:xfrm>
          <a:off x="4308" y="0"/>
          <a:ext cx="3147250" cy="1320700"/>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t>Resume screening</a:t>
          </a:r>
        </a:p>
      </dsp:txBody>
      <dsp:txXfrm>
        <a:off x="68779" y="64471"/>
        <a:ext cx="3018308" cy="1191758"/>
      </dsp:txXfrm>
    </dsp:sp>
    <dsp:sp modelId="{8EC69553-3FD2-4788-B197-1B6F51B1FD48}">
      <dsp:nvSpPr>
        <dsp:cNvPr id="0" name=""/>
        <dsp:cNvSpPr/>
      </dsp:nvSpPr>
      <dsp:spPr>
        <a:xfrm rot="5400000">
          <a:off x="5416526" y="-747724"/>
          <a:ext cx="1056560"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t>Predicts which employees are most likely to leave</a:t>
          </a:r>
        </a:p>
      </dsp:txBody>
      <dsp:txXfrm rot="-5400000">
        <a:off x="3147251" y="1573128"/>
        <a:ext cx="5543535" cy="953406"/>
      </dsp:txXfrm>
    </dsp:sp>
    <dsp:sp modelId="{A4892FC7-36DA-409E-A68B-B4DF40C3600B}">
      <dsp:nvSpPr>
        <dsp:cNvPr id="0" name=""/>
        <dsp:cNvSpPr/>
      </dsp:nvSpPr>
      <dsp:spPr>
        <a:xfrm>
          <a:off x="0" y="1389481"/>
          <a:ext cx="3147250" cy="1320700"/>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t>Employee churn</a:t>
          </a:r>
        </a:p>
      </dsp:txBody>
      <dsp:txXfrm>
        <a:off x="64471" y="1453952"/>
        <a:ext cx="3018308" cy="1191758"/>
      </dsp:txXfrm>
    </dsp:sp>
    <dsp:sp modelId="{46535635-D0FF-4708-A527-DA54F8AF4C52}">
      <dsp:nvSpPr>
        <dsp:cNvPr id="0" name=""/>
        <dsp:cNvSpPr/>
      </dsp:nvSpPr>
      <dsp:spPr>
        <a:xfrm rot="5400000">
          <a:off x="5416526" y="639011"/>
          <a:ext cx="1056560"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t>Recommends specific training based of performance review data</a:t>
          </a:r>
        </a:p>
      </dsp:txBody>
      <dsp:txXfrm rot="-5400000">
        <a:off x="3147251" y="2959864"/>
        <a:ext cx="5543535" cy="953406"/>
      </dsp:txXfrm>
    </dsp:sp>
    <dsp:sp modelId="{A3B35A68-9FFC-4E06-865C-CB7A6F94946D}">
      <dsp:nvSpPr>
        <dsp:cNvPr id="0" name=""/>
        <dsp:cNvSpPr/>
      </dsp:nvSpPr>
      <dsp:spPr>
        <a:xfrm>
          <a:off x="0" y="2776217"/>
          <a:ext cx="3147250" cy="1320700"/>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t>Training recommendation</a:t>
          </a:r>
        </a:p>
      </dsp:txBody>
      <dsp:txXfrm>
        <a:off x="64471" y="2840688"/>
        <a:ext cx="3018308" cy="1191758"/>
      </dsp:txXfrm>
    </dsp:sp>
    <dsp:sp modelId="{EC6ECEBC-9849-421B-A6EF-B4F5D027DC32}">
      <dsp:nvSpPr>
        <dsp:cNvPr id="0" name=""/>
        <dsp:cNvSpPr/>
      </dsp:nvSpPr>
      <dsp:spPr>
        <a:xfrm rot="5400000">
          <a:off x="5416526" y="2025747"/>
          <a:ext cx="1056560"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t>Looking at objective measures of employee success</a:t>
          </a:r>
        </a:p>
      </dsp:txBody>
      <dsp:txXfrm rot="-5400000">
        <a:off x="3147251" y="4346600"/>
        <a:ext cx="5543535" cy="953406"/>
      </dsp:txXfrm>
    </dsp:sp>
    <dsp:sp modelId="{56334A8E-30E2-4D8A-B756-E5B012D4EA3B}">
      <dsp:nvSpPr>
        <dsp:cNvPr id="0" name=""/>
        <dsp:cNvSpPr/>
      </dsp:nvSpPr>
      <dsp:spPr>
        <a:xfrm>
          <a:off x="0" y="4162953"/>
          <a:ext cx="3147250" cy="1320700"/>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t>Talent management</a:t>
          </a:r>
        </a:p>
      </dsp:txBody>
      <dsp:txXfrm>
        <a:off x="64471" y="4227424"/>
        <a:ext cx="3018308" cy="119175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2CED6-F820-4A86-9185-61C396EA3C55}">
      <dsp:nvSpPr>
        <dsp:cNvPr id="0" name=""/>
        <dsp:cNvSpPr/>
      </dsp:nvSpPr>
      <dsp:spPr>
        <a:xfrm rot="5400000">
          <a:off x="5121418" y="-1886948"/>
          <a:ext cx="1335881"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Payers picking which claims should be reviewed by manual auditors</a:t>
          </a:r>
        </a:p>
      </dsp:txBody>
      <dsp:txXfrm rot="-5400000">
        <a:off x="3064955" y="234727"/>
        <a:ext cx="5383596" cy="1205457"/>
      </dsp:txXfrm>
    </dsp:sp>
    <dsp:sp modelId="{32DEE76C-8C3B-4685-B217-1C863523D4EA}">
      <dsp:nvSpPr>
        <dsp:cNvPr id="0" name=""/>
        <dsp:cNvSpPr/>
      </dsp:nvSpPr>
      <dsp:spPr>
        <a:xfrm>
          <a:off x="0" y="2530"/>
          <a:ext cx="3064954" cy="166985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Claims review prioritization</a:t>
          </a:r>
        </a:p>
      </dsp:txBody>
      <dsp:txXfrm>
        <a:off x="81515" y="84045"/>
        <a:ext cx="2901924" cy="1506821"/>
      </dsp:txXfrm>
    </dsp:sp>
    <dsp:sp modelId="{D35EC081-F26C-4174-AC1A-A77CDF704F73}">
      <dsp:nvSpPr>
        <dsp:cNvPr id="0" name=""/>
        <dsp:cNvSpPr/>
      </dsp:nvSpPr>
      <dsp:spPr>
        <a:xfrm rot="5400000">
          <a:off x="5121418" y="-133604"/>
          <a:ext cx="1335881"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Tackled at the claims processors</a:t>
          </a:r>
        </a:p>
      </dsp:txBody>
      <dsp:txXfrm rot="-5400000">
        <a:off x="3064955" y="1988071"/>
        <a:ext cx="5383596" cy="1205457"/>
      </dsp:txXfrm>
    </dsp:sp>
    <dsp:sp modelId="{D33803B1-FC5D-4589-AA25-CC8FBD4389EA}">
      <dsp:nvSpPr>
        <dsp:cNvPr id="0" name=""/>
        <dsp:cNvSpPr/>
      </dsp:nvSpPr>
      <dsp:spPr>
        <a:xfrm>
          <a:off x="0" y="1755874"/>
          <a:ext cx="3064954" cy="166985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Medicare &amp; Medicaid fraud</a:t>
          </a:r>
        </a:p>
      </dsp:txBody>
      <dsp:txXfrm>
        <a:off x="81515" y="1837389"/>
        <a:ext cx="2901924" cy="1506821"/>
      </dsp:txXfrm>
    </dsp:sp>
    <dsp:sp modelId="{49D0AEA4-0036-4E54-A715-AA5196D5CB75}">
      <dsp:nvSpPr>
        <dsp:cNvPr id="0" name=""/>
        <dsp:cNvSpPr/>
      </dsp:nvSpPr>
      <dsp:spPr>
        <a:xfrm rot="5400000">
          <a:off x="5121418" y="1619739"/>
          <a:ext cx="1335881"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Hospital operations management</a:t>
          </a:r>
        </a:p>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Optimize/predict operating theatre &amp; bed occupancy based on initial patient visits</a:t>
          </a:r>
        </a:p>
      </dsp:txBody>
      <dsp:txXfrm rot="-5400000">
        <a:off x="3064955" y="3741414"/>
        <a:ext cx="5383596" cy="1205457"/>
      </dsp:txXfrm>
    </dsp:sp>
    <dsp:sp modelId="{8C252E88-FEB3-4B9F-BCC9-EF9BC9351664}">
      <dsp:nvSpPr>
        <dsp:cNvPr id="0" name=""/>
        <dsp:cNvSpPr/>
      </dsp:nvSpPr>
      <dsp:spPr>
        <a:xfrm>
          <a:off x="0" y="3509218"/>
          <a:ext cx="3064954" cy="166985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Medical resources allocation</a:t>
          </a:r>
        </a:p>
      </dsp:txBody>
      <dsp:txXfrm>
        <a:off x="81515" y="3590733"/>
        <a:ext cx="2901924" cy="15068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49925-EA94-4955-B185-35E274C65FE1}">
      <dsp:nvSpPr>
        <dsp:cNvPr id="0" name=""/>
        <dsp:cNvSpPr/>
      </dsp:nvSpPr>
      <dsp:spPr>
        <a:xfrm rot="10800000">
          <a:off x="2109200" y="1893"/>
          <a:ext cx="6298743" cy="1902591"/>
        </a:xfrm>
        <a:prstGeom prst="homePlat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990" tIns="76200" rIns="14224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Correlation</a:t>
          </a:r>
          <a:endParaRPr lang="en-US" sz="2000" b="1" kern="1200" dirty="0"/>
        </a:p>
        <a:p>
          <a:pPr marL="228600" lvl="1" indent="-228600" algn="l" defTabSz="889000">
            <a:lnSpc>
              <a:spcPct val="90000"/>
            </a:lnSpc>
            <a:spcBef>
              <a:spcPct val="0"/>
            </a:spcBef>
            <a:spcAft>
              <a:spcPct val="15000"/>
            </a:spcAft>
            <a:buChar char="•"/>
          </a:pPr>
          <a:r>
            <a:rPr lang="en-US" sz="2000" b="0" i="0" kern="1200"/>
            <a:t>Relationship between variables (X,Y)</a:t>
          </a:r>
          <a:endParaRPr lang="en-US" sz="2000" kern="1200"/>
        </a:p>
        <a:p>
          <a:pPr marL="228600" lvl="1" indent="-228600" algn="l" defTabSz="889000">
            <a:lnSpc>
              <a:spcPct val="90000"/>
            </a:lnSpc>
            <a:spcBef>
              <a:spcPct val="0"/>
            </a:spcBef>
            <a:spcAft>
              <a:spcPct val="15000"/>
            </a:spcAft>
            <a:buChar char="•"/>
          </a:pPr>
          <a:r>
            <a:rPr lang="en-US" sz="2000" b="0" i="0" kern="1200"/>
            <a:t>Variables move together</a:t>
          </a:r>
          <a:endParaRPr lang="en-US" sz="2000" kern="1200"/>
        </a:p>
        <a:p>
          <a:pPr marL="228600" lvl="1" indent="-228600" algn="l" defTabSz="889000">
            <a:lnSpc>
              <a:spcPct val="90000"/>
            </a:lnSpc>
            <a:spcBef>
              <a:spcPct val="0"/>
            </a:spcBef>
            <a:spcAft>
              <a:spcPct val="15000"/>
            </a:spcAft>
            <a:buChar char="•"/>
          </a:pPr>
          <a:r>
            <a:rPr lang="en-US" sz="2000" b="0" i="0" kern="1200" dirty="0"/>
            <a:t>X, Y can be interchanged</a:t>
          </a:r>
          <a:endParaRPr lang="en-US" sz="2000" kern="1200" dirty="0"/>
        </a:p>
        <a:p>
          <a:pPr marL="228600" lvl="1" indent="-228600" algn="l" defTabSz="889000">
            <a:lnSpc>
              <a:spcPct val="90000"/>
            </a:lnSpc>
            <a:spcBef>
              <a:spcPct val="0"/>
            </a:spcBef>
            <a:spcAft>
              <a:spcPct val="15000"/>
            </a:spcAft>
            <a:buChar char="•"/>
          </a:pPr>
          <a:r>
            <a:rPr lang="en-US" sz="2000" b="0" i="0" kern="1200" dirty="0"/>
            <a:t>Relation is represented by a point</a:t>
          </a:r>
          <a:endParaRPr lang="en-US" sz="2000" kern="1200" dirty="0"/>
        </a:p>
      </dsp:txBody>
      <dsp:txXfrm rot="10800000">
        <a:off x="2584848" y="1893"/>
        <a:ext cx="5823095" cy="1902591"/>
      </dsp:txXfrm>
    </dsp:sp>
    <dsp:sp modelId="{A95288C9-6531-4A84-AB96-7E2E00835426}">
      <dsp:nvSpPr>
        <dsp:cNvPr id="0" name=""/>
        <dsp:cNvSpPr/>
      </dsp:nvSpPr>
      <dsp:spPr>
        <a:xfrm>
          <a:off x="22733" y="96052"/>
          <a:ext cx="2090700" cy="168238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7B0B8A0-B770-424C-819A-E1A93117B24D}">
      <dsp:nvSpPr>
        <dsp:cNvPr id="0" name=""/>
        <dsp:cNvSpPr/>
      </dsp:nvSpPr>
      <dsp:spPr>
        <a:xfrm rot="10800000">
          <a:off x="2098688" y="2630004"/>
          <a:ext cx="6298743" cy="1902591"/>
        </a:xfrm>
        <a:prstGeom prst="homePlate">
          <a:avLst/>
        </a:prstGeom>
        <a:gradFill rotWithShape="0">
          <a:gsLst>
            <a:gs pos="0">
              <a:schemeClr val="accent4">
                <a:hueOff val="-2964099"/>
                <a:satOff val="26987"/>
                <a:lumOff val="-392"/>
                <a:alphaOff val="0"/>
                <a:tint val="50000"/>
                <a:satMod val="300000"/>
              </a:schemeClr>
            </a:gs>
            <a:gs pos="35000">
              <a:schemeClr val="accent4">
                <a:hueOff val="-2964099"/>
                <a:satOff val="26987"/>
                <a:lumOff val="-392"/>
                <a:alphaOff val="0"/>
                <a:tint val="37000"/>
                <a:satMod val="300000"/>
              </a:schemeClr>
            </a:gs>
            <a:gs pos="100000">
              <a:schemeClr val="accent4">
                <a:hueOff val="-2964099"/>
                <a:satOff val="26987"/>
                <a:lumOff val="-39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990" tIns="76200" rIns="14224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Regression</a:t>
          </a:r>
          <a:endParaRPr lang="en-US" sz="2000" b="1" kern="1200" dirty="0"/>
        </a:p>
        <a:p>
          <a:pPr marL="228600" lvl="1" indent="-228600" algn="l" defTabSz="889000">
            <a:lnSpc>
              <a:spcPct val="90000"/>
            </a:lnSpc>
            <a:spcBef>
              <a:spcPct val="0"/>
            </a:spcBef>
            <a:spcAft>
              <a:spcPct val="15000"/>
            </a:spcAft>
            <a:buChar char="•"/>
          </a:pPr>
          <a:r>
            <a:rPr lang="en-US" sz="2000" b="0" i="0" kern="1200"/>
            <a:t>One variable affects another (X,Y)</a:t>
          </a:r>
          <a:endParaRPr lang="en-US" sz="2000" kern="1200"/>
        </a:p>
        <a:p>
          <a:pPr marL="228600" lvl="1" indent="-228600" algn="l" defTabSz="889000">
            <a:lnSpc>
              <a:spcPct val="90000"/>
            </a:lnSpc>
            <a:spcBef>
              <a:spcPct val="0"/>
            </a:spcBef>
            <a:spcAft>
              <a:spcPct val="15000"/>
            </a:spcAft>
            <a:buChar char="•"/>
          </a:pPr>
          <a:r>
            <a:rPr lang="en-US" sz="2000" b="0" i="0" kern="1200"/>
            <a:t>Cause and effect</a:t>
          </a:r>
          <a:endParaRPr lang="en-US" sz="2000" kern="1200"/>
        </a:p>
        <a:p>
          <a:pPr marL="228600" lvl="1" indent="-228600" algn="l" defTabSz="889000">
            <a:lnSpc>
              <a:spcPct val="90000"/>
            </a:lnSpc>
            <a:spcBef>
              <a:spcPct val="0"/>
            </a:spcBef>
            <a:spcAft>
              <a:spcPct val="15000"/>
            </a:spcAft>
            <a:buChar char="•"/>
          </a:pPr>
          <a:r>
            <a:rPr lang="en-US" sz="2000" b="0" i="0" kern="1200"/>
            <a:t>X,Y cannot be interchanged</a:t>
          </a:r>
          <a:endParaRPr lang="en-US" sz="2000" kern="1200"/>
        </a:p>
        <a:p>
          <a:pPr marL="228600" lvl="1" indent="-228600" algn="l" defTabSz="889000">
            <a:lnSpc>
              <a:spcPct val="90000"/>
            </a:lnSpc>
            <a:spcBef>
              <a:spcPct val="0"/>
            </a:spcBef>
            <a:spcAft>
              <a:spcPct val="15000"/>
            </a:spcAft>
            <a:buChar char="•"/>
          </a:pPr>
          <a:r>
            <a:rPr lang="en-US" sz="2000" b="0" i="0" kern="1200" dirty="0"/>
            <a:t>Relation is represented by a line</a:t>
          </a:r>
          <a:endParaRPr lang="en-US" sz="2000" kern="1200" dirty="0"/>
        </a:p>
      </dsp:txBody>
      <dsp:txXfrm rot="10800000">
        <a:off x="2574336" y="2630004"/>
        <a:ext cx="5823095" cy="1902591"/>
      </dsp:txXfrm>
    </dsp:sp>
    <dsp:sp modelId="{BC4B5587-6643-4CBF-90F0-04250CABF90A}">
      <dsp:nvSpPr>
        <dsp:cNvPr id="0" name=""/>
        <dsp:cNvSpPr/>
      </dsp:nvSpPr>
      <dsp:spPr>
        <a:xfrm>
          <a:off x="0" y="2474316"/>
          <a:ext cx="2048653" cy="221775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B520-26C8-4937-9AFF-651DFD9987C6}">
      <dsp:nvSpPr>
        <dsp:cNvPr id="0" name=""/>
        <dsp:cNvSpPr/>
      </dsp:nvSpPr>
      <dsp:spPr>
        <a:xfrm rot="5400000">
          <a:off x="5333452" y="-2192596"/>
          <a:ext cx="808181" cy="5400040"/>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a:latin typeface="Open Sans" panose="020B0606030504020204" pitchFamily="34" charset="0"/>
              <a:ea typeface="Open Sans" panose="020B0606030504020204" pitchFamily="34" charset="0"/>
              <a:cs typeface="Open Sans" panose="020B0606030504020204" pitchFamily="34" charset="0"/>
            </a:rPr>
            <a:t>Predicting who won't comply with their prescriptions</a:t>
          </a:r>
        </a:p>
      </dsp:txBody>
      <dsp:txXfrm rot="-5400000">
        <a:off x="3037523" y="142785"/>
        <a:ext cx="5360588" cy="729277"/>
      </dsp:txXfrm>
    </dsp:sp>
    <dsp:sp modelId="{10BF9E49-4BDC-4260-912E-CCE57B0C73C1}">
      <dsp:nvSpPr>
        <dsp:cNvPr id="0" name=""/>
        <dsp:cNvSpPr/>
      </dsp:nvSpPr>
      <dsp:spPr>
        <a:xfrm>
          <a:off x="0" y="2310"/>
          <a:ext cx="3037522" cy="1010226"/>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Prescription compliance</a:t>
          </a:r>
        </a:p>
      </dsp:txBody>
      <dsp:txXfrm>
        <a:off x="49315" y="51625"/>
        <a:ext cx="2938892" cy="911596"/>
      </dsp:txXfrm>
    </dsp:sp>
    <dsp:sp modelId="{3D71C3BE-33DF-4520-ACB3-8CA1E576349B}">
      <dsp:nvSpPr>
        <dsp:cNvPr id="0" name=""/>
        <dsp:cNvSpPr/>
      </dsp:nvSpPr>
      <dsp:spPr>
        <a:xfrm rot="5400000">
          <a:off x="5333452" y="-1131858"/>
          <a:ext cx="808181" cy="5400040"/>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a:latin typeface="Open Sans" panose="020B0606030504020204" pitchFamily="34" charset="0"/>
              <a:ea typeface="Open Sans" panose="020B0606030504020204" pitchFamily="34" charset="0"/>
              <a:cs typeface="Open Sans" panose="020B0606030504020204" pitchFamily="34" charset="0"/>
            </a:rPr>
            <a:t>Hospitals want to retain Drs who have admitting privileges in multiple hospitals</a:t>
          </a:r>
        </a:p>
      </dsp:txBody>
      <dsp:txXfrm rot="-5400000">
        <a:off x="3037523" y="1203523"/>
        <a:ext cx="5360588" cy="729277"/>
      </dsp:txXfrm>
    </dsp:sp>
    <dsp:sp modelId="{F0C7C3ED-DD6A-4524-B362-1CD049296826}">
      <dsp:nvSpPr>
        <dsp:cNvPr id="0" name=""/>
        <dsp:cNvSpPr/>
      </dsp:nvSpPr>
      <dsp:spPr>
        <a:xfrm>
          <a:off x="0" y="1063048"/>
          <a:ext cx="3037522" cy="1010226"/>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Physician attrition</a:t>
          </a:r>
        </a:p>
      </dsp:txBody>
      <dsp:txXfrm>
        <a:off x="49315" y="1112363"/>
        <a:ext cx="2938892" cy="911596"/>
      </dsp:txXfrm>
    </dsp:sp>
    <dsp:sp modelId="{176D342C-758A-4A88-9FDC-BF102FF5E3D4}">
      <dsp:nvSpPr>
        <dsp:cNvPr id="0" name=""/>
        <dsp:cNvSpPr/>
      </dsp:nvSpPr>
      <dsp:spPr>
        <a:xfrm rot="5400000">
          <a:off x="5333452" y="-71120"/>
          <a:ext cx="808181" cy="5400040"/>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Analyze survival statistics for different patient attributes (age, blood type, gender, etc.) and treatments</a:t>
          </a:r>
        </a:p>
      </dsp:txBody>
      <dsp:txXfrm rot="-5400000">
        <a:off x="3037523" y="2264261"/>
        <a:ext cx="5360588" cy="729277"/>
      </dsp:txXfrm>
    </dsp:sp>
    <dsp:sp modelId="{6F7CB4D5-40A3-4537-9EE8-06B8F012F122}">
      <dsp:nvSpPr>
        <dsp:cNvPr id="0" name=""/>
        <dsp:cNvSpPr/>
      </dsp:nvSpPr>
      <dsp:spPr>
        <a:xfrm>
          <a:off x="0" y="2123786"/>
          <a:ext cx="3037522" cy="1010226"/>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Survival analysis</a:t>
          </a:r>
        </a:p>
      </dsp:txBody>
      <dsp:txXfrm>
        <a:off x="49315" y="2173101"/>
        <a:ext cx="2938892" cy="911596"/>
      </dsp:txXfrm>
    </dsp:sp>
    <dsp:sp modelId="{B81D9944-E020-426B-9F14-E8AAAE1442BA}">
      <dsp:nvSpPr>
        <dsp:cNvPr id="0" name=""/>
        <dsp:cNvSpPr/>
      </dsp:nvSpPr>
      <dsp:spPr>
        <a:xfrm rot="5400000">
          <a:off x="5333452" y="989617"/>
          <a:ext cx="808181" cy="5400040"/>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a:latin typeface="Open Sans" panose="020B0606030504020204" pitchFamily="34" charset="0"/>
              <a:ea typeface="Open Sans" panose="020B0606030504020204" pitchFamily="34" charset="0"/>
              <a:cs typeface="Open Sans" panose="020B0606030504020204" pitchFamily="34" charset="0"/>
            </a:rPr>
            <a:t>Analyse effects of admitting different types and dosage of medication for a disease</a:t>
          </a:r>
        </a:p>
      </dsp:txBody>
      <dsp:txXfrm rot="-5400000">
        <a:off x="3037523" y="3324998"/>
        <a:ext cx="5360588" cy="729277"/>
      </dsp:txXfrm>
    </dsp:sp>
    <dsp:sp modelId="{8AC69E3F-6750-44FB-88FD-3D3C6DD92F68}">
      <dsp:nvSpPr>
        <dsp:cNvPr id="0" name=""/>
        <dsp:cNvSpPr/>
      </dsp:nvSpPr>
      <dsp:spPr>
        <a:xfrm>
          <a:off x="0" y="3184524"/>
          <a:ext cx="3037522" cy="1010226"/>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Medication (dosage) effectiveness</a:t>
          </a:r>
        </a:p>
      </dsp:txBody>
      <dsp:txXfrm>
        <a:off x="49315" y="3233839"/>
        <a:ext cx="2938892" cy="911596"/>
      </dsp:txXfrm>
    </dsp:sp>
    <dsp:sp modelId="{C45E7FDE-2044-4630-BFA5-AE854E9ACFDA}">
      <dsp:nvSpPr>
        <dsp:cNvPr id="0" name=""/>
        <dsp:cNvSpPr/>
      </dsp:nvSpPr>
      <dsp:spPr>
        <a:xfrm rot="5400000">
          <a:off x="5333452" y="2050355"/>
          <a:ext cx="808181" cy="5400040"/>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a:latin typeface="Open Sans" panose="020B0606030504020204" pitchFamily="34" charset="0"/>
              <a:ea typeface="Open Sans" panose="020B0606030504020204" pitchFamily="34" charset="0"/>
              <a:cs typeface="Open Sans" panose="020B0606030504020204" pitchFamily="34" charset="0"/>
            </a:rPr>
            <a:t>Predict risk of re-admittance based on patient attributes, medical history, diagnose &amp; treatment</a:t>
          </a:r>
        </a:p>
      </dsp:txBody>
      <dsp:txXfrm rot="-5400000">
        <a:off x="3037523" y="4385736"/>
        <a:ext cx="5360588" cy="729277"/>
      </dsp:txXfrm>
    </dsp:sp>
    <dsp:sp modelId="{FA595AF4-9955-4ED9-8D2C-EDE3859DE4B1}">
      <dsp:nvSpPr>
        <dsp:cNvPr id="0" name=""/>
        <dsp:cNvSpPr/>
      </dsp:nvSpPr>
      <dsp:spPr>
        <a:xfrm>
          <a:off x="0" y="4245262"/>
          <a:ext cx="3037522" cy="1010226"/>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Readmission risk</a:t>
          </a:r>
        </a:p>
      </dsp:txBody>
      <dsp:txXfrm>
        <a:off x="49315" y="4294577"/>
        <a:ext cx="2938892" cy="9115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7BAC-C77D-4369-BE7F-2E8412103C8D}">
      <dsp:nvSpPr>
        <dsp:cNvPr id="0" name=""/>
        <dsp:cNvSpPr/>
      </dsp:nvSpPr>
      <dsp:spPr>
        <a:xfrm rot="5400000">
          <a:off x="5283090" y="-2088936"/>
          <a:ext cx="1012537"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Optimize per time period, per item, per store</a:t>
          </a:r>
        </a:p>
      </dsp:txBody>
      <dsp:txXfrm rot="-5400000">
        <a:off x="3064955" y="178627"/>
        <a:ext cx="5399380" cy="913681"/>
      </dsp:txXfrm>
    </dsp:sp>
    <dsp:sp modelId="{08FBB8E3-CE2C-4790-8AD8-D1234D62A187}">
      <dsp:nvSpPr>
        <dsp:cNvPr id="0" name=""/>
        <dsp:cNvSpPr/>
      </dsp:nvSpPr>
      <dsp:spPr>
        <a:xfrm>
          <a:off x="0" y="2631"/>
          <a:ext cx="3064954" cy="126567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Pricing</a:t>
          </a:r>
        </a:p>
      </dsp:txBody>
      <dsp:txXfrm>
        <a:off x="61785" y="64416"/>
        <a:ext cx="2941384" cy="1142101"/>
      </dsp:txXfrm>
    </dsp:sp>
    <dsp:sp modelId="{AA7572C7-C72F-48A5-A547-E28442313C24}">
      <dsp:nvSpPr>
        <dsp:cNvPr id="0" name=""/>
        <dsp:cNvSpPr/>
      </dsp:nvSpPr>
      <dsp:spPr>
        <a:xfrm rot="5400000">
          <a:off x="5283090" y="-759981"/>
          <a:ext cx="1012537"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Site Selection (ex. new restaurant or coffee shop)</a:t>
          </a:r>
        </a:p>
      </dsp:txBody>
      <dsp:txXfrm rot="-5400000">
        <a:off x="3064955" y="1507582"/>
        <a:ext cx="5399380" cy="913681"/>
      </dsp:txXfrm>
    </dsp:sp>
    <dsp:sp modelId="{81D2AED3-9A68-4F4B-8C14-B3C9BE2EE07A}">
      <dsp:nvSpPr>
        <dsp:cNvPr id="0" name=""/>
        <dsp:cNvSpPr/>
      </dsp:nvSpPr>
      <dsp:spPr>
        <a:xfrm>
          <a:off x="0" y="1331586"/>
          <a:ext cx="3064954" cy="126567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Location of new stores</a:t>
          </a:r>
        </a:p>
      </dsp:txBody>
      <dsp:txXfrm>
        <a:off x="61785" y="1393371"/>
        <a:ext cx="2941384" cy="1142101"/>
      </dsp:txXfrm>
    </dsp:sp>
    <dsp:sp modelId="{63855923-C84A-4394-AEB4-2B9BAF0BA1E4}">
      <dsp:nvSpPr>
        <dsp:cNvPr id="0" name=""/>
        <dsp:cNvSpPr/>
      </dsp:nvSpPr>
      <dsp:spPr>
        <a:xfrm rot="5400000">
          <a:off x="5283090" y="568973"/>
          <a:ext cx="1012537"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Where to place products for maximum exposure</a:t>
          </a:r>
        </a:p>
      </dsp:txBody>
      <dsp:txXfrm rot="-5400000">
        <a:off x="3064955" y="2836536"/>
        <a:ext cx="5399380" cy="913681"/>
      </dsp:txXfrm>
    </dsp:sp>
    <dsp:sp modelId="{D0B68C8B-A8CB-43C2-8248-8A67F98CEC8E}">
      <dsp:nvSpPr>
        <dsp:cNvPr id="0" name=""/>
        <dsp:cNvSpPr/>
      </dsp:nvSpPr>
      <dsp:spPr>
        <a:xfrm>
          <a:off x="0" y="2660541"/>
          <a:ext cx="3064954" cy="126567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Product layout in stores</a:t>
          </a:r>
        </a:p>
      </dsp:txBody>
      <dsp:txXfrm>
        <a:off x="61785" y="2722326"/>
        <a:ext cx="2941384" cy="1142101"/>
      </dsp:txXfrm>
    </dsp:sp>
    <dsp:sp modelId="{EF574C03-D3E0-4AF3-B294-17CBCE3D3D0B}">
      <dsp:nvSpPr>
        <dsp:cNvPr id="0" name=""/>
        <dsp:cNvSpPr/>
      </dsp:nvSpPr>
      <dsp:spPr>
        <a:xfrm rot="5400000">
          <a:off x="5283090" y="1897928"/>
          <a:ext cx="1012537" cy="5448808"/>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When to start stocking &amp; discontinuing product lines</a:t>
          </a:r>
        </a:p>
      </dsp:txBody>
      <dsp:txXfrm rot="-5400000">
        <a:off x="3064955" y="4165491"/>
        <a:ext cx="5399380" cy="913681"/>
      </dsp:txXfrm>
    </dsp:sp>
    <dsp:sp modelId="{D713950D-9DE2-4393-9631-D24D6623CF4A}">
      <dsp:nvSpPr>
        <dsp:cNvPr id="0" name=""/>
        <dsp:cNvSpPr/>
      </dsp:nvSpPr>
      <dsp:spPr>
        <a:xfrm>
          <a:off x="0" y="3989496"/>
          <a:ext cx="3064954" cy="126567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Merchandizing</a:t>
          </a:r>
        </a:p>
      </dsp:txBody>
      <dsp:txXfrm>
        <a:off x="61785" y="4051281"/>
        <a:ext cx="2941384" cy="114210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00016-787B-473E-B8A4-F11A4DB8568A}">
      <dsp:nvSpPr>
        <dsp:cNvPr id="0" name=""/>
        <dsp:cNvSpPr/>
      </dsp:nvSpPr>
      <dsp:spPr>
        <a:xfrm rot="5400000">
          <a:off x="4839990" y="-1777590"/>
          <a:ext cx="1276945" cy="5156200"/>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Perishable goods</a:t>
          </a:r>
        </a:p>
      </dsp:txBody>
      <dsp:txXfrm rot="-5400000">
        <a:off x="2900363" y="224372"/>
        <a:ext cx="5093865" cy="1152275"/>
      </dsp:txXfrm>
    </dsp:sp>
    <dsp:sp modelId="{2DB89C42-C5B8-4EB0-A9D4-339B43CCD423}">
      <dsp:nvSpPr>
        <dsp:cNvPr id="0" name=""/>
        <dsp:cNvSpPr/>
      </dsp:nvSpPr>
      <dsp:spPr>
        <a:xfrm>
          <a:off x="0" y="2418"/>
          <a:ext cx="2900362" cy="159618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Inventory Management (how many units)</a:t>
          </a:r>
        </a:p>
      </dsp:txBody>
      <dsp:txXfrm>
        <a:off x="77919" y="80337"/>
        <a:ext cx="2744524" cy="1440343"/>
      </dsp:txXfrm>
    </dsp:sp>
    <dsp:sp modelId="{EA469341-5AB4-49AF-B778-DC96A40D9BB2}">
      <dsp:nvSpPr>
        <dsp:cNvPr id="0" name=""/>
        <dsp:cNvSpPr/>
      </dsp:nvSpPr>
      <dsp:spPr>
        <a:xfrm rot="5400000">
          <a:off x="4835494" y="-110832"/>
          <a:ext cx="1276945" cy="5156200"/>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Open Sans" panose="020B0606030504020204" pitchFamily="34" charset="0"/>
              <a:ea typeface="Open Sans" panose="020B0606030504020204" pitchFamily="34" charset="0"/>
              <a:cs typeface="Open Sans" panose="020B0606030504020204" pitchFamily="34" charset="0"/>
            </a:rPr>
            <a:t>Theft analytics/prevention</a:t>
          </a:r>
        </a:p>
      </dsp:txBody>
      <dsp:txXfrm rot="-5400000">
        <a:off x="2895867" y="1891130"/>
        <a:ext cx="5093865" cy="1152275"/>
      </dsp:txXfrm>
    </dsp:sp>
    <dsp:sp modelId="{3FCC9883-E14A-4B87-807D-2615C3B1C6DA}">
      <dsp:nvSpPr>
        <dsp:cNvPr id="0" name=""/>
        <dsp:cNvSpPr/>
      </dsp:nvSpPr>
      <dsp:spPr>
        <a:xfrm>
          <a:off x="0" y="1678409"/>
          <a:ext cx="2900362" cy="159618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Shrinkage analytics</a:t>
          </a:r>
        </a:p>
      </dsp:txBody>
      <dsp:txXfrm>
        <a:off x="77919" y="1756328"/>
        <a:ext cx="2744524" cy="1440343"/>
      </dsp:txXfrm>
    </dsp:sp>
    <dsp:sp modelId="{0DA90BFF-EEF8-4C62-A9C9-5A389BECD626}">
      <dsp:nvSpPr>
        <dsp:cNvPr id="0" name=""/>
        <dsp:cNvSpPr/>
      </dsp:nvSpPr>
      <dsp:spPr>
        <a:xfrm rot="5400000">
          <a:off x="4839990" y="1574390"/>
          <a:ext cx="1276945" cy="5156200"/>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latin typeface="Open Sans" panose="020B0606030504020204" pitchFamily="34" charset="0"/>
              <a:ea typeface="Open Sans" panose="020B0606030504020204" pitchFamily="34" charset="0"/>
              <a:cs typeface="Open Sans" panose="020B0606030504020204" pitchFamily="34" charset="0"/>
            </a:rPr>
            <a:t>Rates of failure for different components</a:t>
          </a:r>
        </a:p>
        <a:p>
          <a:pPr marL="342900" lvl="2" indent="-171450" algn="l" defTabSz="711200" rtl="0">
            <a:lnSpc>
              <a:spcPct val="90000"/>
            </a:lnSpc>
            <a:spcBef>
              <a:spcPct val="0"/>
            </a:spcBef>
            <a:spcAft>
              <a:spcPct val="15000"/>
            </a:spcAft>
            <a:buChar char="•"/>
          </a:pPr>
          <a:r>
            <a:rPr lang="en-US" sz="1600" kern="1200" dirty="0">
              <a:latin typeface="Open Sans" panose="020B0606030504020204" pitchFamily="34" charset="0"/>
              <a:ea typeface="Open Sans" panose="020B0606030504020204" pitchFamily="34" charset="0"/>
              <a:cs typeface="Open Sans" panose="020B0606030504020204" pitchFamily="34" charset="0"/>
            </a:rPr>
            <a:t>And what are the drivers or parts?</a:t>
          </a:r>
        </a:p>
        <a:p>
          <a:pPr marL="171450" lvl="1" indent="-171450" algn="l" defTabSz="711200" rtl="0">
            <a:lnSpc>
              <a:spcPct val="90000"/>
            </a:lnSpc>
            <a:spcBef>
              <a:spcPct val="0"/>
            </a:spcBef>
            <a:spcAft>
              <a:spcPct val="15000"/>
            </a:spcAft>
            <a:buChar char="•"/>
          </a:pPr>
          <a:r>
            <a:rPr lang="en-US" sz="1600" kern="1200" dirty="0">
              <a:latin typeface="Open Sans" panose="020B0606030504020204" pitchFamily="34" charset="0"/>
              <a:ea typeface="Open Sans" panose="020B0606030504020204" pitchFamily="34" charset="0"/>
              <a:cs typeface="Open Sans" panose="020B0606030504020204" pitchFamily="34" charset="0"/>
            </a:rPr>
            <a:t>What types of customers buying what types of products are likely to redeem a warranty?</a:t>
          </a:r>
        </a:p>
      </dsp:txBody>
      <dsp:txXfrm rot="-5400000">
        <a:off x="2900363" y="3576353"/>
        <a:ext cx="5093865" cy="1152275"/>
      </dsp:txXfrm>
    </dsp:sp>
    <dsp:sp modelId="{783E4821-A878-4F70-B37C-B937E5523812}">
      <dsp:nvSpPr>
        <dsp:cNvPr id="0" name=""/>
        <dsp:cNvSpPr/>
      </dsp:nvSpPr>
      <dsp:spPr>
        <a:xfrm>
          <a:off x="0" y="3354399"/>
          <a:ext cx="2900362" cy="1596181"/>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Warranty Analytics</a:t>
          </a:r>
        </a:p>
      </dsp:txBody>
      <dsp:txXfrm>
        <a:off x="77919" y="3432318"/>
        <a:ext cx="2744524" cy="14403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D22A6-797F-4AFD-8605-519122EF8C7F}">
      <dsp:nvSpPr>
        <dsp:cNvPr id="0" name=""/>
        <dsp:cNvSpPr/>
      </dsp:nvSpPr>
      <dsp:spPr>
        <a:xfrm>
          <a:off x="0" y="332394"/>
          <a:ext cx="8468386" cy="682762"/>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7241" tIns="354076" rIns="65724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Work together</a:t>
          </a:r>
        </a:p>
      </dsp:txBody>
      <dsp:txXfrm>
        <a:off x="0" y="332394"/>
        <a:ext cx="8468386" cy="682762"/>
      </dsp:txXfrm>
    </dsp:sp>
    <dsp:sp modelId="{9B6A9787-C268-4015-A255-8A73FFA7F5B5}">
      <dsp:nvSpPr>
        <dsp:cNvPr id="0" name=""/>
        <dsp:cNvSpPr/>
      </dsp:nvSpPr>
      <dsp:spPr>
        <a:xfrm>
          <a:off x="423419" y="81474"/>
          <a:ext cx="5927870" cy="50184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4059" tIns="0" rIns="224059" bIns="0" numCol="1" spcCol="1270" anchor="ctr" anchorCtr="0">
          <a:noAutofit/>
        </a:bodyPr>
        <a:lstStyle/>
        <a:p>
          <a:pPr marL="0" lvl="0" indent="0" algn="l" defTabSz="711200">
            <a:lnSpc>
              <a:spcPct val="90000"/>
            </a:lnSpc>
            <a:spcBef>
              <a:spcPct val="0"/>
            </a:spcBef>
            <a:spcAft>
              <a:spcPct val="35000"/>
            </a:spcAft>
            <a:buNone/>
          </a:pPr>
          <a:r>
            <a:rPr lang="en-US" sz="1600" b="0" i="0" kern="1200" dirty="0"/>
            <a:t>Also called ensemble models</a:t>
          </a:r>
          <a:endParaRPr lang="en-US" sz="1600" kern="1200" dirty="0"/>
        </a:p>
      </dsp:txBody>
      <dsp:txXfrm>
        <a:off x="447917" y="105972"/>
        <a:ext cx="5878874" cy="452844"/>
      </dsp:txXfrm>
    </dsp:sp>
    <dsp:sp modelId="{282E8881-0E50-403B-9B9B-4F33C4F07BD7}">
      <dsp:nvSpPr>
        <dsp:cNvPr id="0" name=""/>
        <dsp:cNvSpPr/>
      </dsp:nvSpPr>
      <dsp:spPr>
        <a:xfrm>
          <a:off x="0" y="1357876"/>
          <a:ext cx="8468386" cy="682762"/>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7241" tIns="354076" rIns="657241"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t>Historically, used under “combining forecasts”</a:t>
          </a:r>
          <a:endParaRPr lang="en-US" sz="1600" kern="1200"/>
        </a:p>
      </dsp:txBody>
      <dsp:txXfrm>
        <a:off x="0" y="1357876"/>
        <a:ext cx="8468386" cy="682762"/>
      </dsp:txXfrm>
    </dsp:sp>
    <dsp:sp modelId="{C06DEBB6-7D00-4883-9CD9-BDAEFA7D88BF}">
      <dsp:nvSpPr>
        <dsp:cNvPr id="0" name=""/>
        <dsp:cNvSpPr/>
      </dsp:nvSpPr>
      <dsp:spPr>
        <a:xfrm>
          <a:off x="423419" y="1106956"/>
          <a:ext cx="5927870" cy="50184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4059" tIns="0" rIns="224059" bIns="0" numCol="1" spcCol="1270" anchor="ctr" anchorCtr="0">
          <a:noAutofit/>
        </a:bodyPr>
        <a:lstStyle/>
        <a:p>
          <a:pPr marL="0" lvl="0" indent="0" algn="l" defTabSz="711200">
            <a:lnSpc>
              <a:spcPct val="90000"/>
            </a:lnSpc>
            <a:spcBef>
              <a:spcPct val="0"/>
            </a:spcBef>
            <a:spcAft>
              <a:spcPct val="35000"/>
            </a:spcAft>
            <a:buNone/>
          </a:pPr>
          <a:r>
            <a:rPr lang="en-US" sz="1600" b="0" i="0" kern="1200" dirty="0"/>
            <a:t>They are relatively new to predictive modeling</a:t>
          </a:r>
          <a:endParaRPr lang="en-US" sz="1600" kern="1200" dirty="0"/>
        </a:p>
      </dsp:txBody>
      <dsp:txXfrm>
        <a:off x="447917" y="1131454"/>
        <a:ext cx="5878874" cy="452844"/>
      </dsp:txXfrm>
    </dsp:sp>
    <dsp:sp modelId="{CB880463-3E59-495E-A640-EE8D627549A3}">
      <dsp:nvSpPr>
        <dsp:cNvPr id="0" name=""/>
        <dsp:cNvSpPr/>
      </dsp:nvSpPr>
      <dsp:spPr>
        <a:xfrm>
          <a:off x="0" y="2383359"/>
          <a:ext cx="8468386" cy="682762"/>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7241" tIns="354076" rIns="65724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Better results</a:t>
          </a:r>
        </a:p>
      </dsp:txBody>
      <dsp:txXfrm>
        <a:off x="0" y="2383359"/>
        <a:ext cx="8468386" cy="682762"/>
      </dsp:txXfrm>
    </dsp:sp>
    <dsp:sp modelId="{2210BAB4-63D3-4A02-9ACE-FC4E2482DC95}">
      <dsp:nvSpPr>
        <dsp:cNvPr id="0" name=""/>
        <dsp:cNvSpPr/>
      </dsp:nvSpPr>
      <dsp:spPr>
        <a:xfrm>
          <a:off x="423419" y="2132439"/>
          <a:ext cx="5927870" cy="50184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4059" tIns="0" rIns="224059" bIns="0" numCol="1" spcCol="1270" anchor="ctr" anchorCtr="0">
          <a:noAutofit/>
        </a:bodyPr>
        <a:lstStyle/>
        <a:p>
          <a:pPr marL="0" lvl="0" indent="0" algn="l" defTabSz="711200">
            <a:lnSpc>
              <a:spcPct val="90000"/>
            </a:lnSpc>
            <a:spcBef>
              <a:spcPct val="0"/>
            </a:spcBef>
            <a:spcAft>
              <a:spcPct val="35000"/>
            </a:spcAft>
            <a:buNone/>
          </a:pPr>
          <a:r>
            <a:rPr lang="en-US" sz="1600" b="0" i="0" kern="1200" dirty="0"/>
            <a:t>Outcomes of two or more models are combined </a:t>
          </a:r>
          <a:endParaRPr lang="en-US" sz="1600" kern="1200" dirty="0"/>
        </a:p>
      </dsp:txBody>
      <dsp:txXfrm>
        <a:off x="447917" y="2156937"/>
        <a:ext cx="5878874" cy="452844"/>
      </dsp:txXfrm>
    </dsp:sp>
    <dsp:sp modelId="{DA72E6BB-01C5-4453-8DF7-8F855049E03F}">
      <dsp:nvSpPr>
        <dsp:cNvPr id="0" name=""/>
        <dsp:cNvSpPr/>
      </dsp:nvSpPr>
      <dsp:spPr>
        <a:xfrm>
          <a:off x="0" y="3408841"/>
          <a:ext cx="8468386" cy="11781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7241" tIns="354076" rIns="657241"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t>More robust (don’t miss the target by a large margin)</a:t>
          </a:r>
          <a:endParaRPr lang="en-US" sz="1600" kern="1200"/>
        </a:p>
        <a:p>
          <a:pPr marL="171450" lvl="1" indent="-171450" algn="l" defTabSz="711200">
            <a:lnSpc>
              <a:spcPct val="90000"/>
            </a:lnSpc>
            <a:spcBef>
              <a:spcPct val="0"/>
            </a:spcBef>
            <a:spcAft>
              <a:spcPct val="15000"/>
            </a:spcAft>
            <a:buChar char="•"/>
          </a:pPr>
          <a:r>
            <a:rPr lang="en-US" sz="1600" b="0" i="0" kern="1200"/>
            <a:t>More stable and reliable</a:t>
          </a:r>
          <a:endParaRPr lang="en-US" sz="1600" kern="1200"/>
        </a:p>
        <a:p>
          <a:pPr marL="171450" lvl="1" indent="-171450" algn="l" defTabSz="711200">
            <a:lnSpc>
              <a:spcPct val="90000"/>
            </a:lnSpc>
            <a:spcBef>
              <a:spcPct val="0"/>
            </a:spcBef>
            <a:spcAft>
              <a:spcPct val="15000"/>
            </a:spcAft>
            <a:buChar char="•"/>
          </a:pPr>
          <a:r>
            <a:rPr lang="en-US" sz="1600" b="0" i="0" kern="1200" dirty="0"/>
            <a:t>More accurate</a:t>
          </a:r>
          <a:endParaRPr lang="en-US" sz="1600" kern="1200" dirty="0"/>
        </a:p>
      </dsp:txBody>
      <dsp:txXfrm>
        <a:off x="0" y="3408841"/>
        <a:ext cx="8468386" cy="1178100"/>
      </dsp:txXfrm>
    </dsp:sp>
    <dsp:sp modelId="{AE4C3514-E5B0-491F-8C80-610367B3CC23}">
      <dsp:nvSpPr>
        <dsp:cNvPr id="0" name=""/>
        <dsp:cNvSpPr/>
      </dsp:nvSpPr>
      <dsp:spPr>
        <a:xfrm>
          <a:off x="423419" y="3157921"/>
          <a:ext cx="5927870" cy="50184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4059" tIns="0" rIns="224059" bIns="0" numCol="1" spcCol="1270" anchor="ctr" anchorCtr="0">
          <a:noAutofit/>
        </a:bodyPr>
        <a:lstStyle/>
        <a:p>
          <a:pPr marL="0" lvl="0" indent="0" algn="l" defTabSz="711200">
            <a:lnSpc>
              <a:spcPct val="90000"/>
            </a:lnSpc>
            <a:spcBef>
              <a:spcPct val="0"/>
            </a:spcBef>
            <a:spcAft>
              <a:spcPct val="35000"/>
            </a:spcAft>
            <a:buNone/>
          </a:pPr>
          <a:r>
            <a:rPr lang="en-US" sz="1600" b="0" i="0" kern="1200" dirty="0"/>
            <a:t>Combined prediction outcomes are</a:t>
          </a:r>
          <a:endParaRPr lang="en-US" sz="1600" kern="1200" dirty="0"/>
        </a:p>
      </dsp:txBody>
      <dsp:txXfrm>
        <a:off x="447917" y="3182419"/>
        <a:ext cx="5878874"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7C1-FFF6-4AAF-865A-7DB514BA556F}">
      <dsp:nvSpPr>
        <dsp:cNvPr id="0" name=""/>
        <dsp:cNvSpPr/>
      </dsp:nvSpPr>
      <dsp:spPr>
        <a:xfrm>
          <a:off x="0" y="143159"/>
          <a:ext cx="8241900" cy="865800"/>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0" i="0" kern="1200"/>
            <a:t>The Wisdom of the Crowds</a:t>
          </a:r>
          <a:endParaRPr lang="en-US" sz="3700" kern="1200"/>
        </a:p>
      </dsp:txBody>
      <dsp:txXfrm>
        <a:off x="42265" y="185424"/>
        <a:ext cx="8157370" cy="781270"/>
      </dsp:txXfrm>
    </dsp:sp>
    <dsp:sp modelId="{BA397B01-FB32-4CA2-917F-7FCB483A2499}">
      <dsp:nvSpPr>
        <dsp:cNvPr id="0" name=""/>
        <dsp:cNvSpPr/>
      </dsp:nvSpPr>
      <dsp:spPr>
        <a:xfrm>
          <a:off x="0" y="1008959"/>
          <a:ext cx="8241900" cy="134032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61680"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b="0" i="0" kern="1200"/>
            <a:t>Better decisions are made via crowdsourcing</a:t>
          </a:r>
          <a:endParaRPr lang="en-US" sz="2900" kern="1200"/>
        </a:p>
        <a:p>
          <a:pPr marL="285750" lvl="1" indent="-285750" algn="l" defTabSz="1289050">
            <a:lnSpc>
              <a:spcPct val="90000"/>
            </a:lnSpc>
            <a:spcBef>
              <a:spcPct val="0"/>
            </a:spcBef>
            <a:spcAft>
              <a:spcPct val="20000"/>
            </a:spcAft>
            <a:buChar char="•"/>
          </a:pPr>
          <a:r>
            <a:rPr lang="en-US" sz="2900" b="0" i="0" kern="1200"/>
            <a:t>Combined outcome is better than the best one</a:t>
          </a:r>
          <a:endParaRPr lang="en-US" sz="2900" kern="1200"/>
        </a:p>
      </dsp:txBody>
      <dsp:txXfrm>
        <a:off x="0" y="1008959"/>
        <a:ext cx="8241900" cy="1340325"/>
      </dsp:txXfrm>
    </dsp:sp>
    <dsp:sp modelId="{67B03B0E-7AEB-4E02-B5E2-9764A4112758}">
      <dsp:nvSpPr>
        <dsp:cNvPr id="0" name=""/>
        <dsp:cNvSpPr/>
      </dsp:nvSpPr>
      <dsp:spPr>
        <a:xfrm>
          <a:off x="0" y="2349284"/>
          <a:ext cx="8241900" cy="865800"/>
        </a:xfrm>
        <a:prstGeom prst="roundRect">
          <a:avLst/>
        </a:prstGeom>
        <a:solidFill>
          <a:schemeClr val="accent2">
            <a:hueOff val="10599"/>
            <a:satOff val="-46"/>
            <a:lumOff val="1294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0" i="0" kern="1200"/>
            <a:t>Characteristics</a:t>
          </a:r>
          <a:endParaRPr lang="en-US" sz="3700" kern="1200"/>
        </a:p>
      </dsp:txBody>
      <dsp:txXfrm>
        <a:off x="42265" y="2391549"/>
        <a:ext cx="8157370" cy="781270"/>
      </dsp:txXfrm>
    </dsp:sp>
    <dsp:sp modelId="{133A0BB2-7557-4DC1-9291-C7385C405C6A}">
      <dsp:nvSpPr>
        <dsp:cNvPr id="0" name=""/>
        <dsp:cNvSpPr/>
      </dsp:nvSpPr>
      <dsp:spPr>
        <a:xfrm>
          <a:off x="0" y="3215085"/>
          <a:ext cx="8241900" cy="187645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61680"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b="0" i="0" kern="1200"/>
            <a:t>Diversity of opinions </a:t>
          </a:r>
          <a:endParaRPr lang="en-US" sz="2900" kern="1200"/>
        </a:p>
        <a:p>
          <a:pPr marL="285750" lvl="1" indent="-285750" algn="l" defTabSz="1289050">
            <a:lnSpc>
              <a:spcPct val="90000"/>
            </a:lnSpc>
            <a:spcBef>
              <a:spcPct val="0"/>
            </a:spcBef>
            <a:spcAft>
              <a:spcPct val="20000"/>
            </a:spcAft>
            <a:buChar char="•"/>
          </a:pPr>
          <a:r>
            <a:rPr lang="en-US" sz="2900" b="0" i="0" kern="1200"/>
            <a:t>Independence</a:t>
          </a:r>
          <a:endParaRPr lang="en-US" sz="2900" kern="1200"/>
        </a:p>
        <a:p>
          <a:pPr marL="285750" lvl="1" indent="-285750" algn="l" defTabSz="1289050">
            <a:lnSpc>
              <a:spcPct val="90000"/>
            </a:lnSpc>
            <a:spcBef>
              <a:spcPct val="0"/>
            </a:spcBef>
            <a:spcAft>
              <a:spcPct val="20000"/>
            </a:spcAft>
            <a:buChar char="•"/>
          </a:pPr>
          <a:r>
            <a:rPr lang="en-US" sz="2900" b="0" i="0" kern="1200"/>
            <a:t>Decentralization</a:t>
          </a:r>
          <a:endParaRPr lang="en-US" sz="2900" kern="1200"/>
        </a:p>
        <a:p>
          <a:pPr marL="285750" lvl="1" indent="-285750" algn="l" defTabSz="1289050">
            <a:lnSpc>
              <a:spcPct val="90000"/>
            </a:lnSpc>
            <a:spcBef>
              <a:spcPct val="0"/>
            </a:spcBef>
            <a:spcAft>
              <a:spcPct val="20000"/>
            </a:spcAft>
            <a:buChar char="•"/>
          </a:pPr>
          <a:r>
            <a:rPr lang="en-US" sz="2900" b="0" i="0" kern="1200"/>
            <a:t>Aggregation</a:t>
          </a:r>
          <a:endParaRPr lang="en-US" sz="2900" kern="1200"/>
        </a:p>
      </dsp:txBody>
      <dsp:txXfrm>
        <a:off x="0" y="3215085"/>
        <a:ext cx="8241900" cy="18764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771AA-F7C8-4B7D-87BC-2136365C9236}">
      <dsp:nvSpPr>
        <dsp:cNvPr id="0" name=""/>
        <dsp:cNvSpPr/>
      </dsp:nvSpPr>
      <dsp:spPr>
        <a:xfrm>
          <a:off x="0" y="10135"/>
          <a:ext cx="3563508" cy="1411200"/>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b="1" i="0" kern="1200" dirty="0"/>
            <a:t>Advantages</a:t>
          </a:r>
          <a:r>
            <a:rPr lang="en-US" sz="4400" b="1" i="0" kern="1200" dirty="0"/>
            <a:t> </a:t>
          </a:r>
          <a:endParaRPr lang="en-US" sz="4400" kern="1200" dirty="0"/>
        </a:p>
      </dsp:txBody>
      <dsp:txXfrm>
        <a:off x="0" y="10135"/>
        <a:ext cx="3563508" cy="1411200"/>
      </dsp:txXfrm>
    </dsp:sp>
    <dsp:sp modelId="{CC842938-BDFB-4600-88DC-42C1A88F6766}">
      <dsp:nvSpPr>
        <dsp:cNvPr id="0" name=""/>
        <dsp:cNvSpPr/>
      </dsp:nvSpPr>
      <dsp:spPr>
        <a:xfrm>
          <a:off x="0" y="1421335"/>
          <a:ext cx="3563508" cy="2152080"/>
        </a:xfrm>
        <a:prstGeom prst="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Accuracy</a:t>
          </a:r>
          <a:endParaRPr lang="en-US" sz="2400" kern="1200" dirty="0"/>
        </a:p>
        <a:p>
          <a:pPr marL="228600" lvl="1" indent="-228600" algn="l" defTabSz="1066800">
            <a:lnSpc>
              <a:spcPct val="90000"/>
            </a:lnSpc>
            <a:spcBef>
              <a:spcPct val="0"/>
            </a:spcBef>
            <a:spcAft>
              <a:spcPct val="15000"/>
            </a:spcAft>
            <a:buChar char="•"/>
          </a:pPr>
          <a:r>
            <a:rPr lang="en-US" sz="2400" b="0" i="0" kern="1200"/>
            <a:t>Robustness</a:t>
          </a:r>
          <a:endParaRPr lang="en-US" sz="2400" kern="1200"/>
        </a:p>
        <a:p>
          <a:pPr marL="228600" lvl="1" indent="-228600" algn="l" defTabSz="1066800">
            <a:lnSpc>
              <a:spcPct val="90000"/>
            </a:lnSpc>
            <a:spcBef>
              <a:spcPct val="0"/>
            </a:spcBef>
            <a:spcAft>
              <a:spcPct val="15000"/>
            </a:spcAft>
            <a:buChar char="•"/>
          </a:pPr>
          <a:r>
            <a:rPr lang="en-US" sz="2400" b="0" i="0" kern="1200"/>
            <a:t>Reliability</a:t>
          </a:r>
          <a:endParaRPr lang="en-US" sz="2400" kern="1200"/>
        </a:p>
        <a:p>
          <a:pPr marL="228600" lvl="1" indent="-228600" algn="l" defTabSz="1066800">
            <a:lnSpc>
              <a:spcPct val="90000"/>
            </a:lnSpc>
            <a:spcBef>
              <a:spcPct val="0"/>
            </a:spcBef>
            <a:spcAft>
              <a:spcPct val="15000"/>
            </a:spcAft>
            <a:buChar char="•"/>
          </a:pPr>
          <a:r>
            <a:rPr lang="en-US" sz="2400" b="0" i="0" kern="1200" dirty="0"/>
            <a:t>Coverage of complex relations</a:t>
          </a:r>
          <a:endParaRPr lang="en-US" sz="2400" kern="1200" dirty="0"/>
        </a:p>
      </dsp:txBody>
      <dsp:txXfrm>
        <a:off x="0" y="1421335"/>
        <a:ext cx="3563508" cy="21520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869B9-FA84-4BE7-9135-176DAE92BDD7}">
      <dsp:nvSpPr>
        <dsp:cNvPr id="0" name=""/>
        <dsp:cNvSpPr/>
      </dsp:nvSpPr>
      <dsp:spPr>
        <a:xfrm>
          <a:off x="0" y="10135"/>
          <a:ext cx="3810205" cy="1411200"/>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b="1" i="0" kern="1200" dirty="0"/>
            <a:t>Disadvantages </a:t>
          </a:r>
          <a:endParaRPr lang="en-US" sz="3600" kern="1200" dirty="0"/>
        </a:p>
      </dsp:txBody>
      <dsp:txXfrm>
        <a:off x="0" y="10135"/>
        <a:ext cx="3810205" cy="1411200"/>
      </dsp:txXfrm>
    </dsp:sp>
    <dsp:sp modelId="{A1647672-A634-44AE-8F56-501FF67030FE}">
      <dsp:nvSpPr>
        <dsp:cNvPr id="0" name=""/>
        <dsp:cNvSpPr/>
      </dsp:nvSpPr>
      <dsp:spPr>
        <a:xfrm>
          <a:off x="0" y="1421335"/>
          <a:ext cx="3810205" cy="2152080"/>
        </a:xfrm>
        <a:prstGeom prst="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Complexity</a:t>
          </a:r>
          <a:endParaRPr lang="en-US" sz="2400" kern="1200" dirty="0"/>
        </a:p>
        <a:p>
          <a:pPr marL="228600" lvl="1" indent="-228600" algn="l" defTabSz="1066800">
            <a:lnSpc>
              <a:spcPct val="90000"/>
            </a:lnSpc>
            <a:spcBef>
              <a:spcPct val="0"/>
            </a:spcBef>
            <a:spcAft>
              <a:spcPct val="15000"/>
            </a:spcAft>
            <a:buChar char="•"/>
          </a:pPr>
          <a:r>
            <a:rPr lang="en-US" sz="2400" b="0" i="0" kern="1200"/>
            <a:t>Computational intensity</a:t>
          </a:r>
          <a:endParaRPr lang="en-US" sz="2400" kern="1200"/>
        </a:p>
        <a:p>
          <a:pPr marL="228600" lvl="1" indent="-228600" algn="l" defTabSz="1066800">
            <a:lnSpc>
              <a:spcPct val="90000"/>
            </a:lnSpc>
            <a:spcBef>
              <a:spcPct val="0"/>
            </a:spcBef>
            <a:spcAft>
              <a:spcPct val="15000"/>
            </a:spcAft>
            <a:buChar char="•"/>
          </a:pPr>
          <a:r>
            <a:rPr lang="en-US" sz="2400" b="0" i="0" kern="1200"/>
            <a:t>Lack of transparency</a:t>
          </a:r>
          <a:endParaRPr lang="en-US" sz="2400" kern="1200"/>
        </a:p>
        <a:p>
          <a:pPr marL="228600" lvl="1" indent="-228600" algn="l" defTabSz="1066800">
            <a:lnSpc>
              <a:spcPct val="90000"/>
            </a:lnSpc>
            <a:spcBef>
              <a:spcPct val="0"/>
            </a:spcBef>
            <a:spcAft>
              <a:spcPct val="15000"/>
            </a:spcAft>
            <a:buChar char="•"/>
          </a:pPr>
          <a:r>
            <a:rPr lang="en-US" sz="2400" b="0" i="0" kern="1200" dirty="0"/>
            <a:t>Difficult to deploy </a:t>
          </a:r>
          <a:endParaRPr lang="en-US" sz="2400" kern="1200" dirty="0"/>
        </a:p>
      </dsp:txBody>
      <dsp:txXfrm>
        <a:off x="0" y="1421335"/>
        <a:ext cx="3810205" cy="2152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2DE0B-D5A6-4B44-96AE-09704FE13BD4}">
      <dsp:nvSpPr>
        <dsp:cNvPr id="0" name=""/>
        <dsp:cNvSpPr/>
      </dsp:nvSpPr>
      <dsp:spPr>
        <a:xfrm rot="5400000">
          <a:off x="4767331" y="-1545730"/>
          <a:ext cx="1789124" cy="5328841"/>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t>Merchandizing and market basket analysis</a:t>
          </a:r>
        </a:p>
        <a:p>
          <a:pPr marL="171450" lvl="1" indent="-171450" algn="l" defTabSz="800100" rtl="0">
            <a:lnSpc>
              <a:spcPct val="90000"/>
            </a:lnSpc>
            <a:spcBef>
              <a:spcPct val="0"/>
            </a:spcBef>
            <a:spcAft>
              <a:spcPct val="15000"/>
            </a:spcAft>
            <a:buChar char="•"/>
          </a:pPr>
          <a:r>
            <a:rPr lang="en-US" sz="1800" kern="1200"/>
            <a:t>Campaign management and customer loyalty programs</a:t>
          </a:r>
        </a:p>
        <a:p>
          <a:pPr marL="171450" lvl="1" indent="-171450" algn="l" defTabSz="800100" rtl="0">
            <a:lnSpc>
              <a:spcPct val="90000"/>
            </a:lnSpc>
            <a:spcBef>
              <a:spcPct val="0"/>
            </a:spcBef>
            <a:spcAft>
              <a:spcPct val="15000"/>
            </a:spcAft>
            <a:buChar char="•"/>
          </a:pPr>
          <a:r>
            <a:rPr lang="en-US" sz="1800" kern="1200"/>
            <a:t>Supply-chain management and analytics</a:t>
          </a:r>
        </a:p>
        <a:p>
          <a:pPr marL="171450" lvl="1" indent="-171450" algn="l" defTabSz="800100" rtl="0">
            <a:lnSpc>
              <a:spcPct val="90000"/>
            </a:lnSpc>
            <a:spcBef>
              <a:spcPct val="0"/>
            </a:spcBef>
            <a:spcAft>
              <a:spcPct val="15000"/>
            </a:spcAft>
            <a:buChar char="•"/>
          </a:pPr>
          <a:r>
            <a:rPr lang="en-US" sz="1800" kern="1200"/>
            <a:t>Event- and behavior-based targeting</a:t>
          </a:r>
        </a:p>
        <a:p>
          <a:pPr marL="171450" lvl="1" indent="-171450" algn="l" defTabSz="800100" rtl="0">
            <a:lnSpc>
              <a:spcPct val="90000"/>
            </a:lnSpc>
            <a:spcBef>
              <a:spcPct val="0"/>
            </a:spcBef>
            <a:spcAft>
              <a:spcPct val="15000"/>
            </a:spcAft>
            <a:buChar char="•"/>
          </a:pPr>
          <a:r>
            <a:rPr lang="en-US" sz="1800" kern="1200" dirty="0"/>
            <a:t>Market and consumer segmentations</a:t>
          </a:r>
        </a:p>
      </dsp:txBody>
      <dsp:txXfrm rot="-5400000">
        <a:off x="2997473" y="311466"/>
        <a:ext cx="5241503" cy="1614448"/>
      </dsp:txXfrm>
    </dsp:sp>
    <dsp:sp modelId="{BE2B33CD-DEF4-4715-A079-796C50C443AA}">
      <dsp:nvSpPr>
        <dsp:cNvPr id="0" name=""/>
        <dsp:cNvSpPr/>
      </dsp:nvSpPr>
      <dsp:spPr>
        <a:xfrm>
          <a:off x="0" y="487"/>
          <a:ext cx="2997473" cy="2236406"/>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t>Retail/Consumer</a:t>
          </a:r>
        </a:p>
      </dsp:txBody>
      <dsp:txXfrm>
        <a:off x="109172" y="109659"/>
        <a:ext cx="2779129" cy="2018062"/>
      </dsp:txXfrm>
    </dsp:sp>
    <dsp:sp modelId="{5065F536-382A-434F-A149-DB0B1BE5FBAF}">
      <dsp:nvSpPr>
        <dsp:cNvPr id="0" name=""/>
        <dsp:cNvSpPr/>
      </dsp:nvSpPr>
      <dsp:spPr>
        <a:xfrm rot="5400000">
          <a:off x="4263611" y="1079648"/>
          <a:ext cx="2785506" cy="5323637"/>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t>Compliance and regulatory reporting</a:t>
          </a:r>
        </a:p>
        <a:p>
          <a:pPr marL="171450" lvl="1" indent="-171450" algn="l" defTabSz="800100" rtl="0">
            <a:lnSpc>
              <a:spcPct val="90000"/>
            </a:lnSpc>
            <a:spcBef>
              <a:spcPct val="0"/>
            </a:spcBef>
            <a:spcAft>
              <a:spcPct val="15000"/>
            </a:spcAft>
            <a:buChar char="•"/>
          </a:pPr>
          <a:r>
            <a:rPr lang="en-US" sz="1800" kern="1200"/>
            <a:t>Risk analysis and management</a:t>
          </a:r>
        </a:p>
        <a:p>
          <a:pPr marL="171450" lvl="1" indent="-171450" algn="l" defTabSz="800100" rtl="0">
            <a:lnSpc>
              <a:spcPct val="90000"/>
            </a:lnSpc>
            <a:spcBef>
              <a:spcPct val="0"/>
            </a:spcBef>
            <a:spcAft>
              <a:spcPct val="15000"/>
            </a:spcAft>
            <a:buChar char="•"/>
          </a:pPr>
          <a:r>
            <a:rPr lang="en-US" sz="1800" kern="1200"/>
            <a:t>Fraud detection and security analytics</a:t>
          </a:r>
        </a:p>
        <a:p>
          <a:pPr marL="171450" lvl="1" indent="-171450" algn="l" defTabSz="800100" rtl="0">
            <a:lnSpc>
              <a:spcPct val="90000"/>
            </a:lnSpc>
            <a:spcBef>
              <a:spcPct val="0"/>
            </a:spcBef>
            <a:spcAft>
              <a:spcPct val="15000"/>
            </a:spcAft>
            <a:buChar char="•"/>
          </a:pPr>
          <a:r>
            <a:rPr lang="en-US" sz="1800" kern="1200"/>
            <a:t>CRM and customer loyalty programs</a:t>
          </a:r>
        </a:p>
        <a:p>
          <a:pPr marL="171450" lvl="1" indent="-171450" algn="l" defTabSz="800100" rtl="0">
            <a:lnSpc>
              <a:spcPct val="90000"/>
            </a:lnSpc>
            <a:spcBef>
              <a:spcPct val="0"/>
            </a:spcBef>
            <a:spcAft>
              <a:spcPct val="15000"/>
            </a:spcAft>
            <a:buChar char="•"/>
          </a:pPr>
          <a:r>
            <a:rPr lang="en-US" sz="1800" kern="1200" dirty="0"/>
            <a:t>Credit risk, scoring and analysis</a:t>
          </a:r>
        </a:p>
        <a:p>
          <a:pPr marL="171450" lvl="1" indent="-171450" algn="l" defTabSz="800100" rtl="0">
            <a:lnSpc>
              <a:spcPct val="90000"/>
            </a:lnSpc>
            <a:spcBef>
              <a:spcPct val="0"/>
            </a:spcBef>
            <a:spcAft>
              <a:spcPct val="15000"/>
            </a:spcAft>
            <a:buChar char="•"/>
          </a:pPr>
          <a:r>
            <a:rPr lang="en-US" sz="1800" kern="1200"/>
            <a:t>High speed arbitrage trading</a:t>
          </a:r>
        </a:p>
        <a:p>
          <a:pPr marL="171450" lvl="1" indent="-171450" algn="l" defTabSz="800100" rtl="0">
            <a:lnSpc>
              <a:spcPct val="90000"/>
            </a:lnSpc>
            <a:spcBef>
              <a:spcPct val="0"/>
            </a:spcBef>
            <a:spcAft>
              <a:spcPct val="15000"/>
            </a:spcAft>
            <a:buChar char="•"/>
          </a:pPr>
          <a:r>
            <a:rPr lang="en-US" sz="1800" kern="1200"/>
            <a:t>Trade surveillance</a:t>
          </a:r>
        </a:p>
        <a:p>
          <a:pPr marL="171450" lvl="1" indent="-171450" algn="l" defTabSz="800100" rtl="0">
            <a:lnSpc>
              <a:spcPct val="90000"/>
            </a:lnSpc>
            <a:spcBef>
              <a:spcPct val="0"/>
            </a:spcBef>
            <a:spcAft>
              <a:spcPct val="15000"/>
            </a:spcAft>
            <a:buChar char="•"/>
          </a:pPr>
          <a:r>
            <a:rPr lang="en-US" sz="1800" kern="1200" dirty="0"/>
            <a:t>Abnormal trading pattern analysis</a:t>
          </a:r>
        </a:p>
      </dsp:txBody>
      <dsp:txXfrm rot="-5400000">
        <a:off x="2994546" y="2484691"/>
        <a:ext cx="5187660" cy="2513552"/>
      </dsp:txXfrm>
    </dsp:sp>
    <dsp:sp modelId="{BBD24520-BC1F-4C08-87A1-F45CFF850D09}">
      <dsp:nvSpPr>
        <dsp:cNvPr id="0" name=""/>
        <dsp:cNvSpPr/>
      </dsp:nvSpPr>
      <dsp:spPr>
        <a:xfrm>
          <a:off x="0" y="2623264"/>
          <a:ext cx="2994546" cy="2236406"/>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t>Financial Services</a:t>
          </a:r>
        </a:p>
      </dsp:txBody>
      <dsp:txXfrm>
        <a:off x="109172" y="2732436"/>
        <a:ext cx="2776202" cy="20180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06D73-4AAD-4A35-AD99-F7B8BDFAEA25}">
      <dsp:nvSpPr>
        <dsp:cNvPr id="0" name=""/>
        <dsp:cNvSpPr/>
      </dsp:nvSpPr>
      <dsp:spPr>
        <a:xfrm rot="5400000">
          <a:off x="4874315" y="-1459375"/>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a:latin typeface="Open Sans" panose="020B0606030504020204" pitchFamily="34" charset="0"/>
              <a:ea typeface="Open Sans" panose="020B0606030504020204" pitchFamily="34" charset="0"/>
              <a:cs typeface="Open Sans" panose="020B0606030504020204" pitchFamily="34" charset="0"/>
            </a:rPr>
            <a:t>Large-scale clickstream analytics</a:t>
          </a:r>
        </a:p>
        <a:p>
          <a:pPr marL="171450" lvl="1" indent="-171450" algn="l" defTabSz="711200" rtl="0">
            <a:lnSpc>
              <a:spcPct val="90000"/>
            </a:lnSpc>
            <a:spcBef>
              <a:spcPct val="0"/>
            </a:spcBef>
            <a:spcAft>
              <a:spcPct val="15000"/>
            </a:spcAft>
            <a:buChar char="•"/>
          </a:pPr>
          <a:r>
            <a:rPr lang="en-US" sz="1600" kern="1200">
              <a:latin typeface="Open Sans" panose="020B0606030504020204" pitchFamily="34" charset="0"/>
              <a:ea typeface="Open Sans" panose="020B0606030504020204" pitchFamily="34" charset="0"/>
              <a:cs typeface="Open Sans" panose="020B0606030504020204" pitchFamily="34" charset="0"/>
            </a:rPr>
            <a:t>Ad targeting, analysis, forecasting and optimization</a:t>
          </a:r>
        </a:p>
        <a:p>
          <a:pPr marL="171450" lvl="1" indent="-171450" algn="l" defTabSz="711200" rtl="0">
            <a:lnSpc>
              <a:spcPct val="90000"/>
            </a:lnSpc>
            <a:spcBef>
              <a:spcPct val="0"/>
            </a:spcBef>
            <a:spcAft>
              <a:spcPct val="15000"/>
            </a:spcAft>
            <a:buChar char="•"/>
          </a:pPr>
          <a:r>
            <a:rPr lang="en-US" sz="1600" kern="1200" dirty="0">
              <a:latin typeface="Open Sans" panose="020B0606030504020204" pitchFamily="34" charset="0"/>
              <a:ea typeface="Open Sans" panose="020B0606030504020204" pitchFamily="34" charset="0"/>
              <a:cs typeface="Open Sans" panose="020B0606030504020204" pitchFamily="34" charset="0"/>
            </a:rPr>
            <a:t>Abuse and click-fraud prevention</a:t>
          </a:r>
        </a:p>
        <a:p>
          <a:pPr marL="171450" lvl="1" indent="-171450" algn="l" defTabSz="711200" rtl="0">
            <a:lnSpc>
              <a:spcPct val="90000"/>
            </a:lnSpc>
            <a:spcBef>
              <a:spcPct val="0"/>
            </a:spcBef>
            <a:spcAft>
              <a:spcPct val="15000"/>
            </a:spcAft>
            <a:buChar char="•"/>
          </a:pPr>
          <a:r>
            <a:rPr lang="en-US" sz="1600" kern="1200">
              <a:latin typeface="Open Sans" panose="020B0606030504020204" pitchFamily="34" charset="0"/>
              <a:ea typeface="Open Sans" panose="020B0606030504020204" pitchFamily="34" charset="0"/>
              <a:cs typeface="Open Sans" panose="020B0606030504020204" pitchFamily="34" charset="0"/>
            </a:rPr>
            <a:t>Social graph analysis and profile segmentation</a:t>
          </a:r>
        </a:p>
        <a:p>
          <a:pPr marL="171450" lvl="1" indent="-171450" algn="l" defTabSz="711200" rtl="0">
            <a:lnSpc>
              <a:spcPct val="90000"/>
            </a:lnSpc>
            <a:spcBef>
              <a:spcPct val="0"/>
            </a:spcBef>
            <a:spcAft>
              <a:spcPct val="15000"/>
            </a:spcAft>
            <a:buChar char="•"/>
          </a:pPr>
          <a:r>
            <a:rPr lang="en-US" sz="1600" kern="1200" dirty="0">
              <a:latin typeface="Open Sans" panose="020B0606030504020204" pitchFamily="34" charset="0"/>
              <a:ea typeface="Open Sans" panose="020B0606030504020204" pitchFamily="34" charset="0"/>
              <a:cs typeface="Open Sans" panose="020B0606030504020204" pitchFamily="34" charset="0"/>
            </a:rPr>
            <a:t>Campaign management and loyalty programs</a:t>
          </a:r>
        </a:p>
      </dsp:txBody>
      <dsp:txXfrm rot="-5400000">
        <a:off x="3147250" y="372204"/>
        <a:ext cx="5490598" cy="1931953"/>
      </dsp:txXfrm>
    </dsp:sp>
    <dsp:sp modelId="{A5EDEF6F-2680-4B8E-9E68-CBA898C40B1C}">
      <dsp:nvSpPr>
        <dsp:cNvPr id="0" name=""/>
        <dsp:cNvSpPr/>
      </dsp:nvSpPr>
      <dsp:spPr>
        <a:xfrm>
          <a:off x="0" y="66"/>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Web &amp; Digital Media Services Use Cases</a:t>
          </a:r>
        </a:p>
      </dsp:txBody>
      <dsp:txXfrm>
        <a:off x="130643" y="130709"/>
        <a:ext cx="2885964" cy="2414941"/>
      </dsp:txXfrm>
    </dsp:sp>
    <dsp:sp modelId="{AD10A2F8-B4A3-44AD-A35B-90B12FCFE25E}">
      <dsp:nvSpPr>
        <dsp:cNvPr id="0" name=""/>
        <dsp:cNvSpPr/>
      </dsp:nvSpPr>
      <dsp:spPr>
        <a:xfrm rot="5400000">
          <a:off x="4874315" y="1350663"/>
          <a:ext cx="2140981" cy="559511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latin typeface="Open Sans" panose="020B0606030504020204" pitchFamily="34" charset="0"/>
              <a:ea typeface="Open Sans" panose="020B0606030504020204" pitchFamily="34" charset="0"/>
              <a:cs typeface="Open Sans" panose="020B0606030504020204" pitchFamily="34" charset="0"/>
            </a:rPr>
            <a:t>Clinical trials data analysis</a:t>
          </a:r>
        </a:p>
        <a:p>
          <a:pPr marL="171450" lvl="1" indent="-171450" algn="l" defTabSz="711200" rtl="0">
            <a:lnSpc>
              <a:spcPct val="90000"/>
            </a:lnSpc>
            <a:spcBef>
              <a:spcPct val="0"/>
            </a:spcBef>
            <a:spcAft>
              <a:spcPct val="15000"/>
            </a:spcAft>
            <a:buChar char="•"/>
          </a:pPr>
          <a:r>
            <a:rPr lang="en-US" sz="1600" kern="1200">
              <a:latin typeface="Open Sans" panose="020B0606030504020204" pitchFamily="34" charset="0"/>
              <a:ea typeface="Open Sans" panose="020B0606030504020204" pitchFamily="34" charset="0"/>
              <a:cs typeface="Open Sans" panose="020B0606030504020204" pitchFamily="34" charset="0"/>
            </a:rPr>
            <a:t>Disease pattern analysis</a:t>
          </a:r>
        </a:p>
        <a:p>
          <a:pPr marL="171450" lvl="1" indent="-171450" algn="l" defTabSz="711200" rtl="0">
            <a:lnSpc>
              <a:spcPct val="90000"/>
            </a:lnSpc>
            <a:spcBef>
              <a:spcPct val="0"/>
            </a:spcBef>
            <a:spcAft>
              <a:spcPct val="15000"/>
            </a:spcAft>
            <a:buChar char="•"/>
          </a:pPr>
          <a:r>
            <a:rPr lang="en-US" sz="1600" kern="1200">
              <a:latin typeface="Open Sans" panose="020B0606030504020204" pitchFamily="34" charset="0"/>
              <a:ea typeface="Open Sans" panose="020B0606030504020204" pitchFamily="34" charset="0"/>
              <a:cs typeface="Open Sans" panose="020B0606030504020204" pitchFamily="34" charset="0"/>
            </a:rPr>
            <a:t>Campaign and sales program optimization</a:t>
          </a:r>
        </a:p>
        <a:p>
          <a:pPr marL="171450" lvl="1" indent="-171450" algn="l" defTabSz="711200" rtl="0">
            <a:lnSpc>
              <a:spcPct val="90000"/>
            </a:lnSpc>
            <a:spcBef>
              <a:spcPct val="0"/>
            </a:spcBef>
            <a:spcAft>
              <a:spcPct val="15000"/>
            </a:spcAft>
            <a:buChar char="•"/>
          </a:pPr>
          <a:r>
            <a:rPr lang="en-US" sz="1600" kern="1200">
              <a:latin typeface="Open Sans" panose="020B0606030504020204" pitchFamily="34" charset="0"/>
              <a:ea typeface="Open Sans" panose="020B0606030504020204" pitchFamily="34" charset="0"/>
              <a:cs typeface="Open Sans" panose="020B0606030504020204" pitchFamily="34" charset="0"/>
            </a:rPr>
            <a:t>Patient care quality and program analysis</a:t>
          </a:r>
        </a:p>
        <a:p>
          <a:pPr marL="171450" lvl="1" indent="-171450" algn="l" defTabSz="711200" rtl="0">
            <a:lnSpc>
              <a:spcPct val="90000"/>
            </a:lnSpc>
            <a:spcBef>
              <a:spcPct val="0"/>
            </a:spcBef>
            <a:spcAft>
              <a:spcPct val="15000"/>
            </a:spcAft>
            <a:buChar char="•"/>
          </a:pPr>
          <a:r>
            <a:rPr lang="en-US" sz="1600" kern="1200">
              <a:latin typeface="Open Sans" panose="020B0606030504020204" pitchFamily="34" charset="0"/>
              <a:ea typeface="Open Sans" panose="020B0606030504020204" pitchFamily="34" charset="0"/>
              <a:cs typeface="Open Sans" panose="020B0606030504020204" pitchFamily="34" charset="0"/>
            </a:rPr>
            <a:t>Medical device and pharma supply-chain management</a:t>
          </a:r>
        </a:p>
        <a:p>
          <a:pPr marL="171450" lvl="1" indent="-171450" algn="l" defTabSz="711200" rtl="0">
            <a:lnSpc>
              <a:spcPct val="90000"/>
            </a:lnSpc>
            <a:spcBef>
              <a:spcPct val="0"/>
            </a:spcBef>
            <a:spcAft>
              <a:spcPct val="15000"/>
            </a:spcAft>
            <a:buChar char="•"/>
          </a:pPr>
          <a:r>
            <a:rPr lang="en-US" sz="1600" kern="1200" dirty="0">
              <a:latin typeface="Open Sans" panose="020B0606030504020204" pitchFamily="34" charset="0"/>
              <a:ea typeface="Open Sans" panose="020B0606030504020204" pitchFamily="34" charset="0"/>
              <a:cs typeface="Open Sans" panose="020B0606030504020204" pitchFamily="34" charset="0"/>
            </a:rPr>
            <a:t>Drug discovery and development analysis</a:t>
          </a:r>
        </a:p>
      </dsp:txBody>
      <dsp:txXfrm rot="-5400000">
        <a:off x="3147250" y="3182242"/>
        <a:ext cx="5490598" cy="1931953"/>
      </dsp:txXfrm>
    </dsp:sp>
    <dsp:sp modelId="{6DEBF257-D899-440F-AA07-C1F7CBBE1700}">
      <dsp:nvSpPr>
        <dsp:cNvPr id="0" name=""/>
        <dsp:cNvSpPr/>
      </dsp:nvSpPr>
      <dsp:spPr>
        <a:xfrm>
          <a:off x="0" y="2810105"/>
          <a:ext cx="3147250" cy="2676227"/>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Health &amp; Life Sciences Use Cases</a:t>
          </a:r>
        </a:p>
      </dsp:txBody>
      <dsp:txXfrm>
        <a:off x="130643" y="2940748"/>
        <a:ext cx="2885964" cy="24149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826B3-6947-4579-86F1-FA0FB7547280}">
      <dsp:nvSpPr>
        <dsp:cNvPr id="0" name=""/>
        <dsp:cNvSpPr/>
      </dsp:nvSpPr>
      <dsp:spPr>
        <a:xfrm rot="5400000">
          <a:off x="4704443" y="-1448970"/>
          <a:ext cx="1962566" cy="535127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US" sz="1800" kern="1200"/>
            <a:t>Revenue assurance and price optimization</a:t>
          </a:r>
        </a:p>
        <a:p>
          <a:pPr marL="171450" lvl="1" indent="-171450" algn="l" defTabSz="800100" rtl="0">
            <a:lnSpc>
              <a:spcPct val="90000"/>
            </a:lnSpc>
            <a:spcBef>
              <a:spcPct val="0"/>
            </a:spcBef>
            <a:spcAft>
              <a:spcPct val="15000"/>
            </a:spcAft>
            <a:buChar char="•"/>
          </a:pPr>
          <a:r>
            <a:rPr lang="en-US" sz="1800" kern="1200"/>
            <a:t>Customer churn prevention</a:t>
          </a:r>
        </a:p>
        <a:p>
          <a:pPr marL="171450" lvl="1" indent="-171450" algn="l" defTabSz="800100" rtl="0">
            <a:lnSpc>
              <a:spcPct val="90000"/>
            </a:lnSpc>
            <a:spcBef>
              <a:spcPct val="0"/>
            </a:spcBef>
            <a:spcAft>
              <a:spcPct val="15000"/>
            </a:spcAft>
            <a:buChar char="•"/>
          </a:pPr>
          <a:r>
            <a:rPr lang="en-US" sz="1800" kern="1200" dirty="0"/>
            <a:t>Campaign management and customer loyalty</a:t>
          </a:r>
        </a:p>
        <a:p>
          <a:pPr marL="171450" lvl="1" indent="-171450" algn="l" defTabSz="800100" rtl="0">
            <a:lnSpc>
              <a:spcPct val="90000"/>
            </a:lnSpc>
            <a:spcBef>
              <a:spcPct val="0"/>
            </a:spcBef>
            <a:spcAft>
              <a:spcPct val="15000"/>
            </a:spcAft>
            <a:buChar char="•"/>
          </a:pPr>
          <a:r>
            <a:rPr lang="en-US" sz="1800" kern="1200"/>
            <a:t>Call detail record (CDR) analysis</a:t>
          </a:r>
        </a:p>
        <a:p>
          <a:pPr marL="171450" lvl="1" indent="-171450" algn="l" defTabSz="800100" rtl="0">
            <a:lnSpc>
              <a:spcPct val="90000"/>
            </a:lnSpc>
            <a:spcBef>
              <a:spcPct val="0"/>
            </a:spcBef>
            <a:spcAft>
              <a:spcPct val="15000"/>
            </a:spcAft>
            <a:buChar char="•"/>
          </a:pPr>
          <a:r>
            <a:rPr lang="en-US" sz="1800" kern="1200"/>
            <a:t>Network performance and optimization</a:t>
          </a:r>
        </a:p>
        <a:p>
          <a:pPr marL="171450" lvl="1" indent="-171450" algn="l" defTabSz="800100" rtl="0">
            <a:lnSpc>
              <a:spcPct val="90000"/>
            </a:lnSpc>
            <a:spcBef>
              <a:spcPct val="0"/>
            </a:spcBef>
            <a:spcAft>
              <a:spcPct val="15000"/>
            </a:spcAft>
            <a:buChar char="•"/>
          </a:pPr>
          <a:r>
            <a:rPr lang="en-US" sz="1800" kern="1200" dirty="0"/>
            <a:t>Mobile user location analysis</a:t>
          </a:r>
        </a:p>
      </dsp:txBody>
      <dsp:txXfrm rot="-5400000">
        <a:off x="3010091" y="341187"/>
        <a:ext cx="5255467" cy="1770956"/>
      </dsp:txXfrm>
    </dsp:sp>
    <dsp:sp modelId="{ADF009D2-1850-4755-95EB-6217393A0AF3}">
      <dsp:nvSpPr>
        <dsp:cNvPr id="0" name=""/>
        <dsp:cNvSpPr/>
      </dsp:nvSpPr>
      <dsp:spPr>
        <a:xfrm>
          <a:off x="0" y="14927"/>
          <a:ext cx="3010090" cy="2453208"/>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rtl="0">
            <a:lnSpc>
              <a:spcPct val="90000"/>
            </a:lnSpc>
            <a:spcBef>
              <a:spcPct val="0"/>
            </a:spcBef>
            <a:spcAft>
              <a:spcPct val="35000"/>
            </a:spcAft>
            <a:buNone/>
          </a:pPr>
          <a:r>
            <a:rPr lang="en-US" sz="3100" kern="1200" dirty="0"/>
            <a:t>Telecommunications</a:t>
          </a:r>
        </a:p>
      </dsp:txBody>
      <dsp:txXfrm>
        <a:off x="119756" y="134683"/>
        <a:ext cx="2770578" cy="2213696"/>
      </dsp:txXfrm>
    </dsp:sp>
    <dsp:sp modelId="{2E02E656-1D8E-4243-9A41-CFCF284CDB20}">
      <dsp:nvSpPr>
        <dsp:cNvPr id="0" name=""/>
        <dsp:cNvSpPr/>
      </dsp:nvSpPr>
      <dsp:spPr>
        <a:xfrm rot="5400000">
          <a:off x="4704443" y="1126898"/>
          <a:ext cx="1962566" cy="5351272"/>
        </a:xfrm>
        <a:prstGeom prst="round2Same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US" sz="1800" kern="1200"/>
            <a:t>Fraud detection</a:t>
          </a:r>
        </a:p>
        <a:p>
          <a:pPr marL="171450" lvl="1" indent="-171450" algn="l" defTabSz="800100" rtl="0">
            <a:lnSpc>
              <a:spcPct val="90000"/>
            </a:lnSpc>
            <a:spcBef>
              <a:spcPct val="0"/>
            </a:spcBef>
            <a:spcAft>
              <a:spcPct val="15000"/>
            </a:spcAft>
            <a:buChar char="•"/>
          </a:pPr>
          <a:r>
            <a:rPr lang="en-US" sz="1800" kern="1200"/>
            <a:t>Threat detection</a:t>
          </a:r>
        </a:p>
        <a:p>
          <a:pPr marL="171450" lvl="1" indent="-171450" algn="l" defTabSz="800100" rtl="0">
            <a:lnSpc>
              <a:spcPct val="90000"/>
            </a:lnSpc>
            <a:spcBef>
              <a:spcPct val="0"/>
            </a:spcBef>
            <a:spcAft>
              <a:spcPct val="15000"/>
            </a:spcAft>
            <a:buChar char="•"/>
          </a:pPr>
          <a:r>
            <a:rPr lang="en-US" sz="1800" kern="1200"/>
            <a:t>Cybersecurity</a:t>
          </a:r>
        </a:p>
        <a:p>
          <a:pPr marL="171450" lvl="1" indent="-171450" algn="l" defTabSz="800100" rtl="0">
            <a:lnSpc>
              <a:spcPct val="90000"/>
            </a:lnSpc>
            <a:spcBef>
              <a:spcPct val="0"/>
            </a:spcBef>
            <a:spcAft>
              <a:spcPct val="15000"/>
            </a:spcAft>
            <a:buChar char="•"/>
          </a:pPr>
          <a:r>
            <a:rPr lang="en-US" sz="1800" kern="1200"/>
            <a:t>Compliance and regulatory analysis</a:t>
          </a:r>
        </a:p>
      </dsp:txBody>
      <dsp:txXfrm rot="-5400000">
        <a:off x="3010091" y="2917056"/>
        <a:ext cx="5255467" cy="1770956"/>
      </dsp:txXfrm>
    </dsp:sp>
    <dsp:sp modelId="{6F388C2F-86CC-4960-B994-A8F025BE4A9D}">
      <dsp:nvSpPr>
        <dsp:cNvPr id="0" name=""/>
        <dsp:cNvSpPr/>
      </dsp:nvSpPr>
      <dsp:spPr>
        <a:xfrm>
          <a:off x="0" y="2575991"/>
          <a:ext cx="3010090" cy="2453208"/>
        </a:xfrm>
        <a:prstGeom prst="roundRect">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rtl="0">
            <a:lnSpc>
              <a:spcPct val="90000"/>
            </a:lnSpc>
            <a:spcBef>
              <a:spcPct val="0"/>
            </a:spcBef>
            <a:spcAft>
              <a:spcPct val="35000"/>
            </a:spcAft>
            <a:buNone/>
          </a:pPr>
          <a:r>
            <a:rPr lang="en-US" sz="3100" kern="1200" dirty="0"/>
            <a:t>Government</a:t>
          </a:r>
        </a:p>
      </dsp:txBody>
      <dsp:txXfrm>
        <a:off x="119756" y="2695747"/>
        <a:ext cx="2770578" cy="22136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sciencedirect.com/topics/computer-science/modeling-algorith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sciencedirect.com/topics/computer-science/generalization-erro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 name="Google Shape;5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7493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77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buFont typeface="Arial" panose="020B0604020202020204" pitchFamily="34" charset="0"/>
              <a:buChar char="•"/>
            </a:pPr>
            <a:r>
              <a:rPr lang="en-US" b="0" i="0" dirty="0">
                <a:solidFill>
                  <a:srgbClr val="292929"/>
                </a:solidFill>
                <a:effectLst/>
                <a:latin typeface="charter"/>
              </a:rPr>
              <a:t>Predicting taxi fare based on distance traveled</a:t>
            </a:r>
          </a:p>
          <a:p>
            <a:pPr algn="l">
              <a:buFont typeface="Arial" panose="020B0604020202020204" pitchFamily="34" charset="0"/>
              <a:buChar char="•"/>
            </a:pPr>
            <a:r>
              <a:rPr lang="en-US" b="0" i="0" dirty="0">
                <a:solidFill>
                  <a:srgbClr val="292929"/>
                </a:solidFill>
                <a:effectLst/>
                <a:latin typeface="charter"/>
              </a:rPr>
              <a:t>Predicting rainfall based on time of the year and location</a:t>
            </a:r>
          </a:p>
          <a:p>
            <a:pPr algn="l">
              <a:buFont typeface="Arial" panose="020B0604020202020204" pitchFamily="34" charset="0"/>
              <a:buChar char="•"/>
            </a:pPr>
            <a:r>
              <a:rPr lang="en-US" b="0" i="0" dirty="0">
                <a:solidFill>
                  <a:srgbClr val="292929"/>
                </a:solidFill>
                <a:effectLst/>
                <a:latin typeface="charter"/>
              </a:rPr>
              <a:t>Predicting the homicide rate in the area based on income level and the prevalence of gun ownership</a:t>
            </a:r>
          </a:p>
          <a:p>
            <a:pPr algn="l">
              <a:buFont typeface="Arial" panose="020B0604020202020204" pitchFamily="34" charset="0"/>
              <a:buChar char="•"/>
            </a:pPr>
            <a:endParaRPr lang="en-US" b="0" i="0" dirty="0">
              <a:solidFill>
                <a:srgbClr val="292929"/>
              </a:solidFill>
              <a:effectLst/>
              <a:latin typeface="charter"/>
            </a:endParaRPr>
          </a:p>
          <a:p>
            <a:pPr algn="l">
              <a:buFont typeface="Arial" panose="020B0604020202020204" pitchFamily="34" charset="0"/>
              <a:buChar char="•"/>
            </a:pPr>
            <a:r>
              <a:rPr lang="en-US" b="0" i="0" dirty="0">
                <a:solidFill>
                  <a:srgbClr val="292929"/>
                </a:solidFill>
                <a:effectLst/>
                <a:latin typeface="charter"/>
              </a:rPr>
              <a:t>Correlation (the relationships)</a:t>
            </a:r>
          </a:p>
          <a:p>
            <a:pPr algn="l">
              <a:buFont typeface="Arial" panose="020B0604020202020204" pitchFamily="34" charset="0"/>
              <a:buChar char="•"/>
            </a:pPr>
            <a:r>
              <a:rPr lang="en-US" b="0" i="0" dirty="0">
                <a:solidFill>
                  <a:srgbClr val="292929"/>
                </a:solidFill>
                <a:effectLst/>
                <a:latin typeface="charter"/>
              </a:rPr>
              <a:t>Regression (the mathematics behind the relationship)</a:t>
            </a:r>
          </a:p>
          <a:p>
            <a:pPr marL="0" lvl="0" indent="0" algn="l" rtl="0">
              <a:spcBef>
                <a:spcPts val="0"/>
              </a:spcBef>
              <a:spcAft>
                <a:spcPts val="0"/>
              </a:spcAft>
              <a:buNone/>
            </a:pPr>
            <a:endParaRPr dirty="0"/>
          </a:p>
        </p:txBody>
      </p:sp>
      <p:sp>
        <p:nvSpPr>
          <p:cNvPr id="142" name="Google Shape;14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544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buFont typeface="Arial" panose="020B0604020202020204" pitchFamily="34" charset="0"/>
              <a:buChar char="•"/>
            </a:pPr>
            <a:r>
              <a:rPr lang="en-US" b="0" i="0" dirty="0">
                <a:solidFill>
                  <a:srgbClr val="292929"/>
                </a:solidFill>
                <a:effectLst/>
                <a:latin typeface="charter"/>
              </a:rPr>
              <a:t>To predict whether an email is spam (1) or (0)</a:t>
            </a:r>
          </a:p>
          <a:p>
            <a:pPr algn="l">
              <a:buFont typeface="Arial" panose="020B0604020202020204" pitchFamily="34" charset="0"/>
              <a:buChar char="•"/>
            </a:pPr>
            <a:r>
              <a:rPr lang="en-US" b="0" i="0" dirty="0">
                <a:solidFill>
                  <a:srgbClr val="292929"/>
                </a:solidFill>
                <a:effectLst/>
                <a:latin typeface="charter"/>
              </a:rPr>
              <a:t>Whether the tumor is malignant (1) or not (0)</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65" name="Google Shape;165;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411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2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60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 name="Google Shape;6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50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968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bb4b8342d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g10bb4b8342d_0_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bb4b8342d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g10bb4b8342d_0_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872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493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7670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112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Some </a:t>
            </a:r>
            <a:r>
              <a:rPr lang="en-US" dirty="0" err="1"/>
              <a:t>alogarthism</a:t>
            </a:r>
            <a:r>
              <a:rPr lang="en-US" dirty="0"/>
              <a:t> correct for this, but you could change </a:t>
            </a:r>
            <a:r>
              <a:rPr lang="en-US"/>
              <a:t>your approach or </a:t>
            </a:r>
            <a:r>
              <a:rPr lang="en-US" b="1" i="0">
                <a:solidFill>
                  <a:srgbClr val="292929"/>
                </a:solidFill>
                <a:effectLst/>
                <a:latin typeface="sohne"/>
              </a:rPr>
              <a:t>Collect more data from the minority class</a:t>
            </a:r>
            <a:endParaRPr lang="en-US" b="0" i="0">
              <a:solidFill>
                <a:srgbClr val="292929"/>
              </a:solidFill>
              <a:effectLst/>
              <a:latin typeface="sohne"/>
            </a:endParaRPr>
          </a:p>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4404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E2E2E"/>
                </a:solidFill>
                <a:effectLst/>
                <a:latin typeface="NexusSans"/>
              </a:rPr>
              <a:t>Ensemble modeling is a process where multiple diverse models are created to predict an outcome, either by using many different </a:t>
            </a:r>
            <a:r>
              <a:rPr lang="en-US" b="0" i="0" dirty="0">
                <a:solidFill>
                  <a:srgbClr val="2E2E2E"/>
                </a:solidFill>
                <a:effectLst/>
                <a:latin typeface="NexusSans"/>
                <a:hlinkClick r:id="rId3" tooltip="Learn more about Modeling Algorithm from ScienceDirect's AI-generated Topic Pages"/>
              </a:rPr>
              <a:t>modeling algorithms</a:t>
            </a:r>
            <a:r>
              <a:rPr lang="en-US" b="0" i="0" dirty="0">
                <a:solidFill>
                  <a:srgbClr val="2E2E2E"/>
                </a:solidFill>
                <a:effectLst/>
                <a:latin typeface="NexusSans"/>
              </a:rPr>
              <a:t> or using different training data sets. </a:t>
            </a:r>
          </a:p>
          <a:p>
            <a:pPr marL="0" lvl="0" indent="0" algn="l" rtl="0">
              <a:spcBef>
                <a:spcPts val="0"/>
              </a:spcBef>
              <a:spcAft>
                <a:spcPts val="0"/>
              </a:spcAft>
              <a:buNone/>
            </a:pPr>
            <a:r>
              <a:rPr lang="en-US" b="0" i="0" dirty="0">
                <a:solidFill>
                  <a:srgbClr val="2E2E2E"/>
                </a:solidFill>
                <a:effectLst/>
                <a:latin typeface="NexusSans"/>
              </a:rPr>
              <a:t>The ensemble model then aggregates the prediction of each base model and results in once final prediction for the unseen data. </a:t>
            </a:r>
          </a:p>
          <a:p>
            <a:pPr marL="0" lvl="0" indent="0" algn="l" rtl="0">
              <a:spcBef>
                <a:spcPts val="0"/>
              </a:spcBef>
              <a:spcAft>
                <a:spcPts val="0"/>
              </a:spcAft>
              <a:buNone/>
            </a:pPr>
            <a:r>
              <a:rPr lang="en-US" b="0" i="0" dirty="0">
                <a:solidFill>
                  <a:srgbClr val="2E2E2E"/>
                </a:solidFill>
                <a:effectLst/>
                <a:latin typeface="NexusSans"/>
              </a:rPr>
              <a:t>The motivation for using ensemble models is to reduce the </a:t>
            </a:r>
            <a:r>
              <a:rPr lang="en-US" b="0" i="0" dirty="0">
                <a:solidFill>
                  <a:srgbClr val="2E2E2E"/>
                </a:solidFill>
                <a:effectLst/>
                <a:latin typeface="NexusSans"/>
                <a:hlinkClick r:id="rId4" tooltip="Learn more about Generalization Error from ScienceDirect's AI-generated Topic Pages"/>
              </a:rPr>
              <a:t>generalization error</a:t>
            </a:r>
            <a:r>
              <a:rPr lang="en-US" b="0" i="0" dirty="0">
                <a:solidFill>
                  <a:srgbClr val="2E2E2E"/>
                </a:solidFill>
                <a:effectLst/>
                <a:latin typeface="NexusSans"/>
              </a:rPr>
              <a:t> of the prediction. </a:t>
            </a:r>
          </a:p>
          <a:p>
            <a:pPr marL="0" lvl="0" indent="0" algn="l" rtl="0">
              <a:spcBef>
                <a:spcPts val="0"/>
              </a:spcBef>
              <a:spcAft>
                <a:spcPts val="0"/>
              </a:spcAft>
              <a:buNone/>
            </a:pPr>
            <a:r>
              <a:rPr lang="en-US" b="0" i="0" dirty="0">
                <a:solidFill>
                  <a:srgbClr val="2E2E2E"/>
                </a:solidFill>
                <a:effectLst/>
                <a:latin typeface="NexusSans"/>
              </a:rPr>
              <a:t>As long as the base models are diverse and </a:t>
            </a:r>
            <a:r>
              <a:rPr lang="en-US" b="0" i="1" dirty="0">
                <a:solidFill>
                  <a:srgbClr val="2E2E2E"/>
                </a:solidFill>
                <a:effectLst/>
                <a:latin typeface="NexusSans"/>
              </a:rPr>
              <a:t>independent</a:t>
            </a:r>
            <a:r>
              <a:rPr lang="en-US" b="0" i="0" dirty="0">
                <a:solidFill>
                  <a:srgbClr val="2E2E2E"/>
                </a:solidFill>
                <a:effectLst/>
                <a:latin typeface="NexusSans"/>
              </a:rPr>
              <a:t>, the prediction error of the model decreases when the ensemble approach is used. </a:t>
            </a:r>
          </a:p>
          <a:p>
            <a:pPr marL="0" lvl="0" indent="0" algn="l" rtl="0">
              <a:spcBef>
                <a:spcPts val="0"/>
              </a:spcBef>
              <a:spcAft>
                <a:spcPts val="0"/>
              </a:spcAft>
              <a:buNone/>
            </a:pPr>
            <a:r>
              <a:rPr lang="en-US" b="0" i="0" dirty="0">
                <a:solidFill>
                  <a:srgbClr val="2E2E2E"/>
                </a:solidFill>
                <a:effectLst/>
                <a:latin typeface="NexusSans"/>
              </a:rPr>
              <a:t>The approach seeks the wisdom of crowds in making a prediction. Even though the ensemble model has multiple base models within the model, it acts and performs as a single model.</a:t>
            </a:r>
            <a:endParaRPr dirty="0"/>
          </a:p>
        </p:txBody>
      </p:sp>
      <p:sp>
        <p:nvSpPr>
          <p:cNvPr id="75" name="Google Shape;7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83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b4b8342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bb4b8342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10bb4b8342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003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94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F88A7-ECA4-4002-9FEA-7DDB29525B58}" type="slidenum">
              <a:rPr lang="en-US" smtClean="0"/>
              <a:t>42</a:t>
            </a:fld>
            <a:endParaRPr lang="en-US"/>
          </a:p>
        </p:txBody>
      </p:sp>
    </p:spTree>
    <p:extLst>
      <p:ext uri="{BB962C8B-B14F-4D97-AF65-F5344CB8AC3E}">
        <p14:creationId xmlns:p14="http://schemas.microsoft.com/office/powerpoint/2010/main" val="3907280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F88A7-ECA4-4002-9FEA-7DDB29525B58}" type="slidenum">
              <a:rPr lang="en-US" smtClean="0"/>
              <a:t>49</a:t>
            </a:fld>
            <a:endParaRPr lang="en-US"/>
          </a:p>
        </p:txBody>
      </p:sp>
    </p:spTree>
    <p:extLst>
      <p:ext uri="{BB962C8B-B14F-4D97-AF65-F5344CB8AC3E}">
        <p14:creationId xmlns:p14="http://schemas.microsoft.com/office/powerpoint/2010/main" val="222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F88A7-ECA4-4002-9FEA-7DDB29525B58}" type="slidenum">
              <a:rPr lang="en-US" smtClean="0"/>
              <a:t>50</a:t>
            </a:fld>
            <a:endParaRPr lang="en-US"/>
          </a:p>
        </p:txBody>
      </p:sp>
    </p:spTree>
    <p:extLst>
      <p:ext uri="{BB962C8B-B14F-4D97-AF65-F5344CB8AC3E}">
        <p14:creationId xmlns:p14="http://schemas.microsoft.com/office/powerpoint/2010/main" val="3833355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F88A7-ECA4-4002-9FEA-7DDB29525B58}" type="slidenum">
              <a:rPr lang="en-US" smtClean="0"/>
              <a:t>53</a:t>
            </a:fld>
            <a:endParaRPr lang="en-US"/>
          </a:p>
        </p:txBody>
      </p:sp>
    </p:spTree>
    <p:extLst>
      <p:ext uri="{BB962C8B-B14F-4D97-AF65-F5344CB8AC3E}">
        <p14:creationId xmlns:p14="http://schemas.microsoft.com/office/powerpoint/2010/main" val="169084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F88A7-ECA4-4002-9FEA-7DDB29525B58}" type="slidenum">
              <a:rPr lang="en-US" smtClean="0"/>
              <a:t>54</a:t>
            </a:fld>
            <a:endParaRPr lang="en-US"/>
          </a:p>
        </p:txBody>
      </p:sp>
    </p:spTree>
    <p:extLst>
      <p:ext uri="{BB962C8B-B14F-4D97-AF65-F5344CB8AC3E}">
        <p14:creationId xmlns:p14="http://schemas.microsoft.com/office/powerpoint/2010/main" val="728880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outline for a demo, if applicable</a:t>
            </a:r>
            <a:endParaRPr/>
          </a:p>
        </p:txBody>
      </p:sp>
      <p:sp>
        <p:nvSpPr>
          <p:cNvPr id="132" name="Google Shape;132;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0bb4b8342d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bb4b8342d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10bb4b8342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58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bb4b8342d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bb4b8342d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10bb4b8342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bb4b8342d_0_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bb4b8342d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10bb4b8342d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endParaRPr lang="en-US" dirty="0"/>
          </a:p>
          <a:p>
            <a:r>
              <a:rPr lang="en-US" dirty="0"/>
              <a:t>https://towardsdatascience.com/linear-regression-made-easy-how-does-it-work-and-how-to-use-it-in-python-be0799d2f159</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8895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UCI DesignPlus" type="title">
  <p:cSld name="TITLE">
    <p:spTree>
      <p:nvGrpSpPr>
        <p:cNvPr id="1" name="Shape 13"/>
        <p:cNvGrpSpPr/>
        <p:nvPr/>
      </p:nvGrpSpPr>
      <p:grpSpPr>
        <a:xfrm>
          <a:off x="0" y="0"/>
          <a:ext cx="0" cy="0"/>
          <a:chOff x="0" y="0"/>
          <a:chExt cx="0" cy="0"/>
        </a:xfrm>
      </p:grpSpPr>
      <p:sp>
        <p:nvSpPr>
          <p:cNvPr id="14" name="Google Shape;14;gcea58d07d7_0_4"/>
          <p:cNvSpPr/>
          <p:nvPr/>
        </p:nvSpPr>
        <p:spPr>
          <a:xfrm>
            <a:off x="1783512" y="1008933"/>
            <a:ext cx="1081500" cy="1500000"/>
          </a:xfrm>
          <a:custGeom>
            <a:avLst/>
            <a:gdLst/>
            <a:ahLst/>
            <a:cxnLst/>
            <a:rect l="l" t="t" r="r" b="b"/>
            <a:pathLst>
              <a:path w="120000" h="120000" extrusionOk="0">
                <a:moveTo>
                  <a:pt x="0" y="120000"/>
                </a:moveTo>
                <a:lnTo>
                  <a:pt x="0" y="0"/>
                </a:lnTo>
                <a:lnTo>
                  <a:pt x="120000" y="0"/>
                </a:lnTo>
              </a:path>
            </a:pathLst>
          </a:custGeom>
          <a:noFill/>
          <a:ln w="28575" cap="flat" cmpd="sng">
            <a:solidFill>
              <a:srgbClr val="FFD200"/>
            </a:solidFill>
            <a:prstDash val="solid"/>
            <a:miter lim="8000"/>
            <a:headEnd type="none" w="sm" len="sm"/>
            <a:tailEnd type="none" w="sm" len="sm"/>
          </a:ln>
        </p:spPr>
      </p:sp>
      <p:sp>
        <p:nvSpPr>
          <p:cNvPr id="15" name="Google Shape;15;gcea58d07d7_0_4"/>
          <p:cNvSpPr/>
          <p:nvPr/>
        </p:nvSpPr>
        <p:spPr>
          <a:xfrm rot="10800000">
            <a:off x="6278975" y="4341067"/>
            <a:ext cx="1081500" cy="1500000"/>
          </a:xfrm>
          <a:custGeom>
            <a:avLst/>
            <a:gdLst/>
            <a:ahLst/>
            <a:cxnLst/>
            <a:rect l="l" t="t" r="r" b="b"/>
            <a:pathLst>
              <a:path w="120000" h="120000" extrusionOk="0">
                <a:moveTo>
                  <a:pt x="0" y="120000"/>
                </a:moveTo>
                <a:lnTo>
                  <a:pt x="0" y="0"/>
                </a:lnTo>
                <a:lnTo>
                  <a:pt x="120000" y="0"/>
                </a:lnTo>
              </a:path>
            </a:pathLst>
          </a:custGeom>
          <a:noFill/>
          <a:ln w="28575" cap="flat" cmpd="sng">
            <a:solidFill>
              <a:srgbClr val="FFD200"/>
            </a:solidFill>
            <a:prstDash val="solid"/>
            <a:miter lim="8000"/>
            <a:headEnd type="none" w="sm" len="sm"/>
            <a:tailEnd type="none" w="sm" len="sm"/>
          </a:ln>
        </p:spPr>
      </p:sp>
      <p:sp>
        <p:nvSpPr>
          <p:cNvPr id="16" name="Google Shape;16;gcea58d07d7_0_4"/>
          <p:cNvSpPr txBox="1">
            <a:spLocks noGrp="1"/>
          </p:cNvSpPr>
          <p:nvPr>
            <p:ph type="ctrTitle"/>
          </p:nvPr>
        </p:nvSpPr>
        <p:spPr>
          <a:xfrm>
            <a:off x="2241900" y="1925667"/>
            <a:ext cx="4660200" cy="20496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lvl="1"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2pPr>
            <a:lvl3pPr lvl="2"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3pPr>
            <a:lvl4pPr lvl="3"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4pPr>
            <a:lvl5pPr lvl="4"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5pPr>
            <a:lvl6pPr lvl="5"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6pPr>
            <a:lvl7pPr lvl="6"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7pPr>
            <a:lvl8pPr lvl="7"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8pPr>
            <a:lvl9pPr lvl="8"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9pPr>
          </a:lstStyle>
          <a:p>
            <a:endParaRPr/>
          </a:p>
        </p:txBody>
      </p:sp>
      <p:sp>
        <p:nvSpPr>
          <p:cNvPr id="17" name="Google Shape;17;gcea58d07d7_0_4"/>
          <p:cNvSpPr txBox="1">
            <a:spLocks noGrp="1"/>
          </p:cNvSpPr>
          <p:nvPr>
            <p:ph type="subTitle" idx="1"/>
          </p:nvPr>
        </p:nvSpPr>
        <p:spPr>
          <a:xfrm>
            <a:off x="2764500" y="4155433"/>
            <a:ext cx="3615000" cy="93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1"/>
              </a:buClr>
              <a:buSzPts val="1400"/>
              <a:buFont typeface="Economica"/>
              <a:buNone/>
              <a:defRPr sz="2100" b="0" i="0" u="none" strike="noStrike" cap="none">
                <a:solidFill>
                  <a:schemeClr val="dk1"/>
                </a:solidFill>
                <a:latin typeface="Economica"/>
                <a:ea typeface="Economica"/>
                <a:cs typeface="Economica"/>
                <a:sym typeface="Economica"/>
              </a:defRPr>
            </a:lvl1pPr>
            <a:lvl2pPr marR="0" lvl="1" algn="ctr">
              <a:lnSpc>
                <a:spcPct val="100000"/>
              </a:lnSpc>
              <a:spcBef>
                <a:spcPts val="0"/>
              </a:spcBef>
              <a:spcAft>
                <a:spcPts val="0"/>
              </a:spcAft>
              <a:buClr>
                <a:schemeClr val="dk1"/>
              </a:buClr>
              <a:buSzPts val="1400"/>
              <a:buFont typeface="Economica"/>
              <a:buNone/>
              <a:defRPr sz="2100" b="0" i="0" u="none" strike="noStrike" cap="none">
                <a:solidFill>
                  <a:schemeClr val="dk1"/>
                </a:solidFill>
                <a:latin typeface="Economica"/>
                <a:ea typeface="Economica"/>
                <a:cs typeface="Economica"/>
                <a:sym typeface="Economica"/>
              </a:defRPr>
            </a:lvl2pPr>
            <a:lvl3pPr marR="0" lvl="2" algn="ctr">
              <a:lnSpc>
                <a:spcPct val="100000"/>
              </a:lnSpc>
              <a:spcBef>
                <a:spcPts val="0"/>
              </a:spcBef>
              <a:spcAft>
                <a:spcPts val="0"/>
              </a:spcAft>
              <a:buClr>
                <a:schemeClr val="dk1"/>
              </a:buClr>
              <a:buSzPts val="1400"/>
              <a:buFont typeface="Economica"/>
              <a:buNone/>
              <a:defRPr sz="2100" b="0" i="0" u="none" strike="noStrike" cap="none">
                <a:solidFill>
                  <a:schemeClr val="dk1"/>
                </a:solidFill>
                <a:latin typeface="Economica"/>
                <a:ea typeface="Economica"/>
                <a:cs typeface="Economica"/>
                <a:sym typeface="Economica"/>
              </a:defRPr>
            </a:lvl3pPr>
            <a:lvl4pPr marR="0" lvl="3" algn="ctr">
              <a:lnSpc>
                <a:spcPct val="100000"/>
              </a:lnSpc>
              <a:spcBef>
                <a:spcPts val="0"/>
              </a:spcBef>
              <a:spcAft>
                <a:spcPts val="0"/>
              </a:spcAft>
              <a:buClr>
                <a:schemeClr val="dk1"/>
              </a:buClr>
              <a:buSzPts val="1400"/>
              <a:buFont typeface="Economica"/>
              <a:buNone/>
              <a:defRPr sz="2100" b="0" i="0" u="none" strike="noStrike" cap="none">
                <a:solidFill>
                  <a:schemeClr val="dk1"/>
                </a:solidFill>
                <a:latin typeface="Economica"/>
                <a:ea typeface="Economica"/>
                <a:cs typeface="Economica"/>
                <a:sym typeface="Economica"/>
              </a:defRPr>
            </a:lvl4pPr>
            <a:lvl5pPr marR="0" lvl="4" algn="ctr">
              <a:lnSpc>
                <a:spcPct val="100000"/>
              </a:lnSpc>
              <a:spcBef>
                <a:spcPts val="0"/>
              </a:spcBef>
              <a:spcAft>
                <a:spcPts val="0"/>
              </a:spcAft>
              <a:buClr>
                <a:schemeClr val="dk1"/>
              </a:buClr>
              <a:buSzPts val="1400"/>
              <a:buFont typeface="Economica"/>
              <a:buNone/>
              <a:defRPr sz="2100" b="0" i="0" u="none" strike="noStrike" cap="none">
                <a:solidFill>
                  <a:schemeClr val="dk1"/>
                </a:solidFill>
                <a:latin typeface="Economica"/>
                <a:ea typeface="Economica"/>
                <a:cs typeface="Economica"/>
                <a:sym typeface="Economica"/>
              </a:defRPr>
            </a:lvl5pPr>
            <a:lvl6pPr marR="0" lvl="5" algn="ctr">
              <a:lnSpc>
                <a:spcPct val="100000"/>
              </a:lnSpc>
              <a:spcBef>
                <a:spcPts val="0"/>
              </a:spcBef>
              <a:spcAft>
                <a:spcPts val="0"/>
              </a:spcAft>
              <a:buClr>
                <a:schemeClr val="dk1"/>
              </a:buClr>
              <a:buSzPts val="1400"/>
              <a:buFont typeface="Economica"/>
              <a:buNone/>
              <a:defRPr sz="2100" b="0" i="0" u="none" strike="noStrike" cap="none">
                <a:solidFill>
                  <a:schemeClr val="dk1"/>
                </a:solidFill>
                <a:latin typeface="Economica"/>
                <a:ea typeface="Economica"/>
                <a:cs typeface="Economica"/>
                <a:sym typeface="Economica"/>
              </a:defRPr>
            </a:lvl6pPr>
            <a:lvl7pPr marR="0" lvl="6" algn="ctr">
              <a:lnSpc>
                <a:spcPct val="100000"/>
              </a:lnSpc>
              <a:spcBef>
                <a:spcPts val="0"/>
              </a:spcBef>
              <a:spcAft>
                <a:spcPts val="0"/>
              </a:spcAft>
              <a:buClr>
                <a:schemeClr val="dk1"/>
              </a:buClr>
              <a:buSzPts val="1400"/>
              <a:buFont typeface="Economica"/>
              <a:buNone/>
              <a:defRPr sz="2100" b="0" i="0" u="none" strike="noStrike" cap="none">
                <a:solidFill>
                  <a:schemeClr val="dk1"/>
                </a:solidFill>
                <a:latin typeface="Economica"/>
                <a:ea typeface="Economica"/>
                <a:cs typeface="Economica"/>
                <a:sym typeface="Economica"/>
              </a:defRPr>
            </a:lvl7pPr>
            <a:lvl8pPr marR="0" lvl="7" algn="ctr">
              <a:lnSpc>
                <a:spcPct val="100000"/>
              </a:lnSpc>
              <a:spcBef>
                <a:spcPts val="0"/>
              </a:spcBef>
              <a:spcAft>
                <a:spcPts val="0"/>
              </a:spcAft>
              <a:buClr>
                <a:schemeClr val="dk1"/>
              </a:buClr>
              <a:buSzPts val="1400"/>
              <a:buFont typeface="Economica"/>
              <a:buNone/>
              <a:defRPr sz="2100" b="0" i="0" u="none" strike="noStrike" cap="none">
                <a:solidFill>
                  <a:schemeClr val="dk1"/>
                </a:solidFill>
                <a:latin typeface="Economica"/>
                <a:ea typeface="Economica"/>
                <a:cs typeface="Economica"/>
                <a:sym typeface="Economica"/>
              </a:defRPr>
            </a:lvl8pPr>
            <a:lvl9pPr marR="0" lvl="8" algn="ctr">
              <a:lnSpc>
                <a:spcPct val="100000"/>
              </a:lnSpc>
              <a:spcBef>
                <a:spcPts val="0"/>
              </a:spcBef>
              <a:spcAft>
                <a:spcPts val="0"/>
              </a:spcAft>
              <a:buClr>
                <a:schemeClr val="dk1"/>
              </a:buClr>
              <a:buSzPts val="1400"/>
              <a:buFont typeface="Economica"/>
              <a:buNone/>
              <a:defRPr sz="2100" b="0" i="0" u="none" strike="noStrike" cap="none">
                <a:solidFill>
                  <a:schemeClr val="dk1"/>
                </a:solidFill>
                <a:latin typeface="Economica"/>
                <a:ea typeface="Economica"/>
                <a:cs typeface="Economica"/>
                <a:sym typeface="Economica"/>
              </a:defRPr>
            </a:lvl9pPr>
          </a:lstStyle>
          <a:p>
            <a:endParaRPr/>
          </a:p>
        </p:txBody>
      </p:sp>
      <p:sp>
        <p:nvSpPr>
          <p:cNvPr id="18" name="Google Shape;18;gcea58d07d7_0_4"/>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000">
              <a:solidFill>
                <a:schemeClr val="dk1"/>
              </a:solidFill>
              <a:latin typeface="Economica"/>
              <a:ea typeface="Economica"/>
              <a:cs typeface="Economica"/>
              <a:sym typeface="Economica"/>
            </a:endParaRPr>
          </a:p>
        </p:txBody>
      </p:sp>
      <p:pic>
        <p:nvPicPr>
          <p:cNvPr id="19" name="Google Shape;19;gcea58d07d7_0_4"/>
          <p:cNvPicPr preferRelativeResize="0"/>
          <p:nvPr/>
        </p:nvPicPr>
        <p:blipFill rotWithShape="1">
          <a:blip r:embed="rId2">
            <a:alphaModFix/>
          </a:blip>
          <a:srcRect/>
          <a:stretch/>
        </p:blipFill>
        <p:spPr>
          <a:xfrm>
            <a:off x="246500" y="6298067"/>
            <a:ext cx="2098076" cy="27295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ext - Blue Banner">
    <p:spTree>
      <p:nvGrpSpPr>
        <p:cNvPr id="1" name=""/>
        <p:cNvGrpSpPr/>
        <p:nvPr/>
      </p:nvGrpSpPr>
      <p:grpSpPr>
        <a:xfrm>
          <a:off x="0" y="0"/>
          <a:ext cx="0" cy="0"/>
          <a:chOff x="0" y="0"/>
          <a:chExt cx="0" cy="0"/>
        </a:xfrm>
      </p:grpSpPr>
      <p:sp>
        <p:nvSpPr>
          <p:cNvPr id="3" name="Text Placeholder 2"/>
          <p:cNvSpPr>
            <a:spLocks noGrp="1"/>
          </p:cNvSpPr>
          <p:nvPr>
            <p:ph idx="1"/>
          </p:nvPr>
        </p:nvSpPr>
        <p:spPr>
          <a:xfrm>
            <a:off x="173741" y="990600"/>
            <a:ext cx="8741659" cy="5486400"/>
          </a:xfrm>
          <a:prstGeom prst="rect">
            <a:avLst/>
          </a:prstGeom>
        </p:spPr>
        <p:txBody>
          <a:bodyPr vert="horz" lIns="45720" tIns="0" rIns="45720" bIns="0" rtlCol="0">
            <a:noAutofit/>
          </a:bodyPr>
          <a:lstStyle>
            <a:lvl1pPr marL="227013" indent="-227013">
              <a:buFont typeface="Arial" pitchFamily="34" charset="0"/>
              <a:buChar char="•"/>
              <a:defRPr sz="2600">
                <a:solidFill>
                  <a:srgbClr val="000000"/>
                </a:solidFill>
                <a:latin typeface="+mn-lt"/>
                <a:ea typeface="Verdana" panose="020B0604030504040204" pitchFamily="34" charset="0"/>
                <a:cs typeface="Verdana" panose="020B0604030504040204" pitchFamily="34" charset="0"/>
              </a:defRPr>
            </a:lvl1pPr>
            <a:lvl2pPr marL="574675" indent="-233363">
              <a:buFont typeface="Arial" pitchFamily="34" charset="0"/>
              <a:buChar char="•"/>
              <a:defRPr sz="2400">
                <a:solidFill>
                  <a:srgbClr val="000000"/>
                </a:solidFill>
                <a:latin typeface="+mn-lt"/>
                <a:ea typeface="Verdana" panose="020B0604030504040204" pitchFamily="34" charset="0"/>
                <a:cs typeface="Verdana" panose="020B0604030504040204" pitchFamily="34" charset="0"/>
              </a:defRPr>
            </a:lvl2pPr>
            <a:lvl3pPr marL="914400" indent="-230188">
              <a:buFont typeface="Arial" pitchFamily="34" charset="0"/>
              <a:buChar char="•"/>
              <a:defRPr sz="2200">
                <a:solidFill>
                  <a:srgbClr val="000000"/>
                </a:solidFill>
                <a:latin typeface="+mn-lt"/>
                <a:ea typeface="Verdana" panose="020B0604030504040204" pitchFamily="34" charset="0"/>
                <a:cs typeface="Verdana" panose="020B0604030504040204" pitchFamily="34" charset="0"/>
              </a:defRPr>
            </a:lvl3pPr>
            <a:lvl4pPr marL="1199739" indent="-171450">
              <a:buFont typeface="Arial" pitchFamily="34" charset="0"/>
              <a:buChar char="•"/>
              <a:defRPr sz="1600">
                <a:solidFill>
                  <a:srgbClr val="000000"/>
                </a:solidFill>
              </a:defRPr>
            </a:lvl4pPr>
            <a:lvl5pPr marL="1542501" indent="-171450">
              <a:buFont typeface="Arial" pitchFamily="34" charset="0"/>
              <a:buChar char="•"/>
              <a:defRPr sz="1400">
                <a:solidFill>
                  <a:srgbClr val="000000"/>
                </a:solidFill>
              </a:defRPr>
            </a:lvl5pPr>
          </a:lstStyle>
          <a:p>
            <a:pPr lvl="0"/>
            <a:r>
              <a:rPr lang="en-US" dirty="0"/>
              <a:t>Edit Master text styles</a:t>
            </a:r>
          </a:p>
          <a:p>
            <a:pPr lvl="1"/>
            <a:r>
              <a:rPr lang="en-US" dirty="0"/>
              <a:t>Second level</a:t>
            </a:r>
          </a:p>
          <a:p>
            <a:pPr lvl="2"/>
            <a:r>
              <a:rPr lang="en-US" dirty="0"/>
              <a:t>Third level</a:t>
            </a:r>
          </a:p>
        </p:txBody>
      </p:sp>
      <p:sp>
        <p:nvSpPr>
          <p:cNvPr id="10" name="Title 5"/>
          <p:cNvSpPr>
            <a:spLocks noGrp="1"/>
          </p:cNvSpPr>
          <p:nvPr>
            <p:ph type="title"/>
          </p:nvPr>
        </p:nvSpPr>
        <p:spPr>
          <a:xfrm>
            <a:off x="147645" y="345510"/>
            <a:ext cx="8970260" cy="533400"/>
          </a:xfrm>
          <a:noFill/>
        </p:spPr>
        <p:txBody>
          <a:bodyPr/>
          <a:lstStyle>
            <a:lvl1pPr>
              <a:defRPr sz="2600" b="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512939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gcea58d07d7_0_41"/>
          <p:cNvSpPr txBox="1">
            <a:spLocks noGrp="1"/>
          </p:cNvSpPr>
          <p:nvPr>
            <p:ph type="title"/>
          </p:nvPr>
        </p:nvSpPr>
        <p:spPr>
          <a:xfrm>
            <a:off x="453007" y="171974"/>
            <a:ext cx="8493900" cy="88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0C0"/>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gcea58d07d7_0_41"/>
          <p:cNvSpPr txBox="1">
            <a:spLocks noGrp="1"/>
          </p:cNvSpPr>
          <p:nvPr>
            <p:ph type="body" idx="1"/>
          </p:nvPr>
        </p:nvSpPr>
        <p:spPr>
          <a:xfrm>
            <a:off x="453006" y="1157681"/>
            <a:ext cx="8493900" cy="5234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1600"/>
              </a:spcBef>
              <a:spcAft>
                <a:spcPts val="0"/>
              </a:spcAft>
              <a:buClr>
                <a:schemeClr val="dk1"/>
              </a:buClr>
              <a:buSzPts val="1800"/>
              <a:buNone/>
              <a:defRPr/>
            </a:lvl2pPr>
            <a:lvl3pPr marL="1371600" lvl="2" indent="-228600" algn="l">
              <a:lnSpc>
                <a:spcPct val="90000"/>
              </a:lnSpc>
              <a:spcBef>
                <a:spcPts val="1600"/>
              </a:spcBef>
              <a:spcAft>
                <a:spcPts val="0"/>
              </a:spcAft>
              <a:buClr>
                <a:schemeClr val="dk1"/>
              </a:buClr>
              <a:buSzPts val="1800"/>
              <a:buNone/>
              <a:defRPr/>
            </a:lvl3pPr>
            <a:lvl4pPr marL="1828800" lvl="3" indent="-228600" algn="l">
              <a:lnSpc>
                <a:spcPct val="90000"/>
              </a:lnSpc>
              <a:spcBef>
                <a:spcPts val="1600"/>
              </a:spcBef>
              <a:spcAft>
                <a:spcPts val="0"/>
              </a:spcAft>
              <a:buClr>
                <a:schemeClr val="dk1"/>
              </a:buClr>
              <a:buSzPts val="1800"/>
              <a:buNone/>
              <a:defRPr/>
            </a:lvl4pPr>
            <a:lvl5pPr marL="2286000" lvl="4" indent="-228600" algn="l">
              <a:lnSpc>
                <a:spcPct val="90000"/>
              </a:lnSpc>
              <a:spcBef>
                <a:spcPts val="1600"/>
              </a:spcBef>
              <a:spcAft>
                <a:spcPts val="0"/>
              </a:spcAft>
              <a:buClr>
                <a:schemeClr val="dk1"/>
              </a:buClr>
              <a:buSzPts val="1800"/>
              <a:buNone/>
              <a:defRPr/>
            </a:lvl5pPr>
            <a:lvl6pPr marL="2743200" lvl="5" indent="-228600" algn="l">
              <a:lnSpc>
                <a:spcPct val="90000"/>
              </a:lnSpc>
              <a:spcBef>
                <a:spcPts val="1600"/>
              </a:spcBef>
              <a:spcAft>
                <a:spcPts val="0"/>
              </a:spcAft>
              <a:buClr>
                <a:schemeClr val="dk1"/>
              </a:buClr>
              <a:buSzPts val="1800"/>
              <a:buNone/>
              <a:defRPr/>
            </a:lvl6pPr>
            <a:lvl7pPr marL="3200400" lvl="6" indent="-228600" algn="l">
              <a:lnSpc>
                <a:spcPct val="90000"/>
              </a:lnSpc>
              <a:spcBef>
                <a:spcPts val="1600"/>
              </a:spcBef>
              <a:spcAft>
                <a:spcPts val="0"/>
              </a:spcAft>
              <a:buClr>
                <a:schemeClr val="dk1"/>
              </a:buClr>
              <a:buSzPts val="1800"/>
              <a:buNone/>
              <a:defRPr/>
            </a:lvl7pPr>
            <a:lvl8pPr marL="3657600" lvl="7" indent="-228600" algn="l">
              <a:lnSpc>
                <a:spcPct val="90000"/>
              </a:lnSpc>
              <a:spcBef>
                <a:spcPts val="1600"/>
              </a:spcBef>
              <a:spcAft>
                <a:spcPts val="0"/>
              </a:spcAft>
              <a:buClr>
                <a:schemeClr val="dk1"/>
              </a:buClr>
              <a:buSzPts val="1800"/>
              <a:buNone/>
              <a:defRPr/>
            </a:lvl8pPr>
            <a:lvl9pPr marL="4114800" lvl="8" indent="-228600" algn="l">
              <a:lnSpc>
                <a:spcPct val="90000"/>
              </a:lnSpc>
              <a:spcBef>
                <a:spcPts val="1600"/>
              </a:spcBef>
              <a:spcAft>
                <a:spcPts val="1600"/>
              </a:spcAft>
              <a:buClr>
                <a:schemeClr val="dk1"/>
              </a:buClr>
              <a:buSzPts val="1800"/>
              <a:buNone/>
              <a:defRPr/>
            </a:lvl9pPr>
          </a:lstStyle>
          <a:p>
            <a:endParaRPr/>
          </a:p>
        </p:txBody>
      </p:sp>
      <p:sp>
        <p:nvSpPr>
          <p:cNvPr id="23" name="Google Shape;23;gcea58d07d7_0_41"/>
          <p:cNvSpPr txBox="1">
            <a:spLocks noGrp="1"/>
          </p:cNvSpPr>
          <p:nvPr>
            <p:ph type="ftr" idx="11"/>
          </p:nvPr>
        </p:nvSpPr>
        <p:spPr>
          <a:xfrm>
            <a:off x="453007" y="6476301"/>
            <a:ext cx="880800" cy="2913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1" u="none" strike="noStrike" cap="none">
                <a:solidFill>
                  <a:srgbClr val="0000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cea58d07d7_0_11"/>
          <p:cNvSpPr/>
          <p:nvPr/>
        </p:nvSpPr>
        <p:spPr>
          <a:xfrm flipH="1">
            <a:off x="7596062" y="613633"/>
            <a:ext cx="1081500" cy="1500000"/>
          </a:xfrm>
          <a:custGeom>
            <a:avLst/>
            <a:gdLst/>
            <a:ahLst/>
            <a:cxnLst/>
            <a:rect l="l" t="t" r="r" b="b"/>
            <a:pathLst>
              <a:path w="120000" h="120000" extrusionOk="0">
                <a:moveTo>
                  <a:pt x="0" y="120000"/>
                </a:moveTo>
                <a:lnTo>
                  <a:pt x="0" y="0"/>
                </a:lnTo>
                <a:lnTo>
                  <a:pt x="120000" y="0"/>
                </a:lnTo>
              </a:path>
            </a:pathLst>
          </a:custGeom>
          <a:noFill/>
          <a:ln w="28575" cap="flat" cmpd="sng">
            <a:solidFill>
              <a:srgbClr val="FFD200"/>
            </a:solidFill>
            <a:prstDash val="solid"/>
            <a:miter lim="8000"/>
            <a:headEnd type="none" w="sm" len="sm"/>
            <a:tailEnd type="none" w="sm" len="sm"/>
          </a:ln>
        </p:spPr>
      </p:sp>
      <p:sp>
        <p:nvSpPr>
          <p:cNvPr id="26" name="Google Shape;26;gcea58d07d7_0_11"/>
          <p:cNvSpPr/>
          <p:nvPr/>
        </p:nvSpPr>
        <p:spPr>
          <a:xfrm rot="10800000" flipH="1">
            <a:off x="466425" y="4744367"/>
            <a:ext cx="1081500" cy="1500000"/>
          </a:xfrm>
          <a:custGeom>
            <a:avLst/>
            <a:gdLst/>
            <a:ahLst/>
            <a:cxnLst/>
            <a:rect l="l" t="t" r="r" b="b"/>
            <a:pathLst>
              <a:path w="120000" h="120000" extrusionOk="0">
                <a:moveTo>
                  <a:pt x="0" y="120000"/>
                </a:moveTo>
                <a:lnTo>
                  <a:pt x="0" y="0"/>
                </a:lnTo>
                <a:lnTo>
                  <a:pt x="120000" y="0"/>
                </a:lnTo>
              </a:path>
            </a:pathLst>
          </a:custGeom>
          <a:noFill/>
          <a:ln w="28575" cap="flat" cmpd="sng">
            <a:solidFill>
              <a:srgbClr val="FFD200"/>
            </a:solidFill>
            <a:prstDash val="solid"/>
            <a:miter lim="8000"/>
            <a:headEnd type="none" w="sm" len="sm"/>
            <a:tailEnd type="none" w="sm" len="sm"/>
          </a:ln>
        </p:spPr>
      </p:sp>
      <p:sp>
        <p:nvSpPr>
          <p:cNvPr id="27" name="Google Shape;27;gcea58d07d7_0_11"/>
          <p:cNvSpPr txBox="1">
            <a:spLocks noGrp="1"/>
          </p:cNvSpPr>
          <p:nvPr>
            <p:ph type="title"/>
          </p:nvPr>
        </p:nvSpPr>
        <p:spPr>
          <a:xfrm>
            <a:off x="773700" y="2408600"/>
            <a:ext cx="7596600" cy="2040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lvl="1"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2pPr>
            <a:lvl3pPr lvl="2"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3pPr>
            <a:lvl4pPr lvl="3"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4pPr>
            <a:lvl5pPr lvl="4"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5pPr>
            <a:lvl6pPr lvl="5"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6pPr>
            <a:lvl7pPr lvl="6"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7pPr>
            <a:lvl8pPr lvl="7"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8pPr>
            <a:lvl9pPr lvl="8" algn="ctr">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9pPr>
          </a:lstStyle>
          <a:p>
            <a:endParaRPr/>
          </a:p>
        </p:txBody>
      </p:sp>
      <p:sp>
        <p:nvSpPr>
          <p:cNvPr id="28" name="Google Shape;28;gcea58d07d7_0_11"/>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000">
              <a:solidFill>
                <a:schemeClr val="dk1"/>
              </a:solidFill>
              <a:latin typeface="Economica"/>
              <a:ea typeface="Economica"/>
              <a:cs typeface="Economica"/>
              <a:sym typeface="Economic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gcea58d07d7_0_16"/>
          <p:cNvSpPr/>
          <p:nvPr/>
        </p:nvSpPr>
        <p:spPr>
          <a:xfrm>
            <a:off x="0" y="6727600"/>
            <a:ext cx="9144000" cy="130500"/>
          </a:xfrm>
          <a:prstGeom prst="rect">
            <a:avLst/>
          </a:prstGeom>
          <a:solidFill>
            <a:srgbClr val="FFD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gcea58d07d7_0_16"/>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lvl="1"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2pPr>
            <a:lvl3pPr lvl="2"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3pPr>
            <a:lvl4pPr lvl="3"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4pPr>
            <a:lvl5pPr lvl="4"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5pPr>
            <a:lvl6pPr lvl="5"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6pPr>
            <a:lvl7pPr lvl="6"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7pPr>
            <a:lvl8pPr lvl="7"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8pPr>
            <a:lvl9pPr lvl="8"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9pPr>
          </a:lstStyle>
          <a:p>
            <a:endParaRPr/>
          </a:p>
        </p:txBody>
      </p:sp>
      <p:sp>
        <p:nvSpPr>
          <p:cNvPr id="32" name="Google Shape;32;gcea58d07d7_0_16"/>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marR="0" lvl="0" indent="-228600" algn="l">
              <a:lnSpc>
                <a:spcPct val="115000"/>
              </a:lnSpc>
              <a:spcBef>
                <a:spcPts val="0"/>
              </a:spcBef>
              <a:spcAft>
                <a:spcPts val="0"/>
              </a:spcAft>
              <a:buClr>
                <a:schemeClr val="dk1"/>
              </a:buClr>
              <a:buSzPts val="1400"/>
              <a:buFont typeface="Open Sans"/>
              <a:buNone/>
              <a:defRPr sz="1800" b="0" i="0" u="none" strike="noStrike" cap="none">
                <a:solidFill>
                  <a:schemeClr val="dk1"/>
                </a:solidFill>
                <a:latin typeface="Open Sans"/>
                <a:ea typeface="Open Sans"/>
                <a:cs typeface="Open Sans"/>
                <a:sym typeface="Open Sans"/>
              </a:defRPr>
            </a:lvl1pPr>
            <a:lvl2pPr marL="914400" marR="0" lvl="1" indent="-228600" algn="l">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228600" algn="l">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228600" algn="l">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228600" algn="l">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228600" algn="l">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228600" algn="l">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228600" algn="l">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228600" algn="l">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endParaRPr/>
          </a:p>
        </p:txBody>
      </p:sp>
      <p:sp>
        <p:nvSpPr>
          <p:cNvPr id="33" name="Google Shape;33;gcea58d07d7_0_16"/>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000">
              <a:solidFill>
                <a:schemeClr val="dk1"/>
              </a:solidFill>
              <a:latin typeface="Economica"/>
              <a:ea typeface="Economica"/>
              <a:cs typeface="Economica"/>
              <a:sym typeface="Economic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gcea58d07d7_0_21"/>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lvl="1"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2pPr>
            <a:lvl3pPr lvl="2"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3pPr>
            <a:lvl4pPr lvl="3"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4pPr>
            <a:lvl5pPr lvl="4"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5pPr>
            <a:lvl6pPr lvl="5"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6pPr>
            <a:lvl7pPr lvl="6"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7pPr>
            <a:lvl8pPr lvl="7"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8pPr>
            <a:lvl9pPr lvl="8"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9pPr>
          </a:lstStyle>
          <a:p>
            <a:endParaRPr/>
          </a:p>
        </p:txBody>
      </p:sp>
      <p:sp>
        <p:nvSpPr>
          <p:cNvPr id="36" name="Google Shape;36;gcea58d07d7_0_21"/>
          <p:cNvSpPr txBox="1">
            <a:spLocks noGrp="1"/>
          </p:cNvSpPr>
          <p:nvPr>
            <p:ph type="body" idx="1"/>
          </p:nvPr>
        </p:nvSpPr>
        <p:spPr>
          <a:xfrm>
            <a:off x="311700" y="1633633"/>
            <a:ext cx="3999900" cy="4472100"/>
          </a:xfrm>
          <a:prstGeom prst="rect">
            <a:avLst/>
          </a:prstGeom>
          <a:noFill/>
          <a:ln>
            <a:noFill/>
          </a:ln>
        </p:spPr>
        <p:txBody>
          <a:bodyPr spcFirstLastPara="1" wrap="square" lIns="91425" tIns="91425" rIns="91425" bIns="91425" anchor="t" anchorCtr="0">
            <a:noAutofit/>
          </a:bodyPr>
          <a:lstStyle>
            <a:lvl1pPr marL="457200" marR="0" lvl="0" indent="-228600" algn="l">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2pPr>
            <a:lvl3pPr marL="1371600" marR="0" lvl="2"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3pPr>
            <a:lvl4pPr marL="1828800" marR="0" lvl="3"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4pPr>
            <a:lvl5pPr marL="2286000" marR="0" lvl="4"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5pPr>
            <a:lvl6pPr marL="2743200" marR="0" lvl="5"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6pPr>
            <a:lvl7pPr marL="3200400" marR="0" lvl="6"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7pPr>
            <a:lvl8pPr marL="3657600" marR="0" lvl="7"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8pPr>
            <a:lvl9pPr marL="4114800" marR="0" lvl="8" indent="-228600" algn="l">
              <a:lnSpc>
                <a:spcPct val="115000"/>
              </a:lnSpc>
              <a:spcBef>
                <a:spcPts val="1600"/>
              </a:spcBef>
              <a:spcAft>
                <a:spcPts val="160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9pPr>
          </a:lstStyle>
          <a:p>
            <a:endParaRPr/>
          </a:p>
        </p:txBody>
      </p:sp>
      <p:sp>
        <p:nvSpPr>
          <p:cNvPr id="37" name="Google Shape;37;gcea58d07d7_0_21"/>
          <p:cNvSpPr txBox="1">
            <a:spLocks noGrp="1"/>
          </p:cNvSpPr>
          <p:nvPr>
            <p:ph type="body" idx="2"/>
          </p:nvPr>
        </p:nvSpPr>
        <p:spPr>
          <a:xfrm>
            <a:off x="4832400" y="1633633"/>
            <a:ext cx="3999900" cy="4472100"/>
          </a:xfrm>
          <a:prstGeom prst="rect">
            <a:avLst/>
          </a:prstGeom>
          <a:noFill/>
          <a:ln>
            <a:noFill/>
          </a:ln>
        </p:spPr>
        <p:txBody>
          <a:bodyPr spcFirstLastPara="1" wrap="square" lIns="91425" tIns="91425" rIns="91425" bIns="91425" anchor="t" anchorCtr="0">
            <a:noAutofit/>
          </a:bodyPr>
          <a:lstStyle>
            <a:lvl1pPr marL="457200" marR="0" lvl="0" indent="-228600" algn="l">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2pPr>
            <a:lvl3pPr marL="1371600" marR="0" lvl="2"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3pPr>
            <a:lvl4pPr marL="1828800" marR="0" lvl="3"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4pPr>
            <a:lvl5pPr marL="2286000" marR="0" lvl="4"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5pPr>
            <a:lvl6pPr marL="2743200" marR="0" lvl="5"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6pPr>
            <a:lvl7pPr marL="3200400" marR="0" lvl="6"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7pPr>
            <a:lvl8pPr marL="3657600" marR="0" lvl="7" indent="-228600" algn="l">
              <a:lnSpc>
                <a:spcPct val="115000"/>
              </a:lnSpc>
              <a:spcBef>
                <a:spcPts val="160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8pPr>
            <a:lvl9pPr marL="4114800" marR="0" lvl="8" indent="-228600" algn="l">
              <a:lnSpc>
                <a:spcPct val="115000"/>
              </a:lnSpc>
              <a:spcBef>
                <a:spcPts val="1600"/>
              </a:spcBef>
              <a:spcAft>
                <a:spcPts val="160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9pPr>
          </a:lstStyle>
          <a:p>
            <a:endParaRPr/>
          </a:p>
        </p:txBody>
      </p:sp>
      <p:sp>
        <p:nvSpPr>
          <p:cNvPr id="38" name="Google Shape;38;gcea58d07d7_0_21"/>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000">
              <a:solidFill>
                <a:schemeClr val="dk1"/>
              </a:solidFill>
              <a:latin typeface="Economica"/>
              <a:ea typeface="Economica"/>
              <a:cs typeface="Economica"/>
              <a:sym typeface="Economic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gcea58d07d7_0_26"/>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lvl="1"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2pPr>
            <a:lvl3pPr lvl="2"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3pPr>
            <a:lvl4pPr lvl="3"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4pPr>
            <a:lvl5pPr lvl="4"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5pPr>
            <a:lvl6pPr lvl="5"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6pPr>
            <a:lvl7pPr lvl="6"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7pPr>
            <a:lvl8pPr lvl="7"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8pPr>
            <a:lvl9pPr lvl="8" algn="l">
              <a:lnSpc>
                <a:spcPct val="100000"/>
              </a:lnSpc>
              <a:spcBef>
                <a:spcPts val="0"/>
              </a:spcBef>
              <a:spcAft>
                <a:spcPts val="0"/>
              </a:spcAft>
              <a:buClr>
                <a:schemeClr val="dk1"/>
              </a:buClr>
              <a:buSzPts val="1400"/>
              <a:buFont typeface="Economica"/>
              <a:buNone/>
              <a:defRPr sz="4200">
                <a:solidFill>
                  <a:schemeClr val="dk1"/>
                </a:solidFill>
                <a:latin typeface="Economica"/>
                <a:ea typeface="Economica"/>
                <a:cs typeface="Economica"/>
                <a:sym typeface="Economica"/>
              </a:defRPr>
            </a:lvl9pPr>
          </a:lstStyle>
          <a:p>
            <a:endParaRPr/>
          </a:p>
        </p:txBody>
      </p:sp>
      <p:sp>
        <p:nvSpPr>
          <p:cNvPr id="41" name="Google Shape;41;gcea58d07d7_0_26"/>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000">
              <a:solidFill>
                <a:schemeClr val="dk1"/>
              </a:solidFill>
              <a:latin typeface="Economica"/>
              <a:ea typeface="Economica"/>
              <a:cs typeface="Economica"/>
              <a:sym typeface="Economic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sp>
        <p:nvSpPr>
          <p:cNvPr id="43" name="Google Shape;43;gcea58d07d7_0_29"/>
          <p:cNvSpPr/>
          <p:nvPr/>
        </p:nvSpPr>
        <p:spPr>
          <a:xfrm>
            <a:off x="0" y="6727600"/>
            <a:ext cx="9144000" cy="130500"/>
          </a:xfrm>
          <a:prstGeom prst="rect">
            <a:avLst/>
          </a:prstGeom>
          <a:solidFill>
            <a:srgbClr val="FFD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gcea58d07d7_0_29"/>
          <p:cNvSpPr txBox="1">
            <a:spLocks noGrp="1"/>
          </p:cNvSpPr>
          <p:nvPr>
            <p:ph type="title"/>
          </p:nvPr>
        </p:nvSpPr>
        <p:spPr>
          <a:xfrm>
            <a:off x="490250" y="600200"/>
            <a:ext cx="5878800" cy="54543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64A4"/>
              </a:buClr>
              <a:buSzPts val="1400"/>
              <a:buFont typeface="Economica"/>
              <a:buNone/>
              <a:defRPr sz="4800" b="0" i="0" u="none" strike="noStrike" cap="none">
                <a:solidFill>
                  <a:srgbClr val="0064A4"/>
                </a:solidFill>
                <a:latin typeface="Economica"/>
                <a:ea typeface="Economica"/>
                <a:cs typeface="Economica"/>
                <a:sym typeface="Economica"/>
              </a:defRPr>
            </a:lvl1pPr>
            <a:lvl2pPr lvl="1" algn="l">
              <a:lnSpc>
                <a:spcPct val="100000"/>
              </a:lnSpc>
              <a:spcBef>
                <a:spcPts val="0"/>
              </a:spcBef>
              <a:spcAft>
                <a:spcPts val="0"/>
              </a:spcAft>
              <a:buClr>
                <a:schemeClr val="dk1"/>
              </a:buClr>
              <a:buSzPts val="1400"/>
              <a:buFont typeface="Economica"/>
              <a:buNone/>
              <a:defRPr sz="4800">
                <a:solidFill>
                  <a:schemeClr val="dk1"/>
                </a:solidFill>
                <a:latin typeface="Economica"/>
                <a:ea typeface="Economica"/>
                <a:cs typeface="Economica"/>
                <a:sym typeface="Economica"/>
              </a:defRPr>
            </a:lvl2pPr>
            <a:lvl3pPr lvl="2" algn="l">
              <a:lnSpc>
                <a:spcPct val="100000"/>
              </a:lnSpc>
              <a:spcBef>
                <a:spcPts val="0"/>
              </a:spcBef>
              <a:spcAft>
                <a:spcPts val="0"/>
              </a:spcAft>
              <a:buClr>
                <a:schemeClr val="dk1"/>
              </a:buClr>
              <a:buSzPts val="1400"/>
              <a:buFont typeface="Economica"/>
              <a:buNone/>
              <a:defRPr sz="4800">
                <a:solidFill>
                  <a:schemeClr val="dk1"/>
                </a:solidFill>
                <a:latin typeface="Economica"/>
                <a:ea typeface="Economica"/>
                <a:cs typeface="Economica"/>
                <a:sym typeface="Economica"/>
              </a:defRPr>
            </a:lvl3pPr>
            <a:lvl4pPr lvl="3" algn="l">
              <a:lnSpc>
                <a:spcPct val="100000"/>
              </a:lnSpc>
              <a:spcBef>
                <a:spcPts val="0"/>
              </a:spcBef>
              <a:spcAft>
                <a:spcPts val="0"/>
              </a:spcAft>
              <a:buClr>
                <a:schemeClr val="dk1"/>
              </a:buClr>
              <a:buSzPts val="1400"/>
              <a:buFont typeface="Economica"/>
              <a:buNone/>
              <a:defRPr sz="4800">
                <a:solidFill>
                  <a:schemeClr val="dk1"/>
                </a:solidFill>
                <a:latin typeface="Economica"/>
                <a:ea typeface="Economica"/>
                <a:cs typeface="Economica"/>
                <a:sym typeface="Economica"/>
              </a:defRPr>
            </a:lvl4pPr>
            <a:lvl5pPr lvl="4" algn="l">
              <a:lnSpc>
                <a:spcPct val="100000"/>
              </a:lnSpc>
              <a:spcBef>
                <a:spcPts val="0"/>
              </a:spcBef>
              <a:spcAft>
                <a:spcPts val="0"/>
              </a:spcAft>
              <a:buClr>
                <a:schemeClr val="dk1"/>
              </a:buClr>
              <a:buSzPts val="1400"/>
              <a:buFont typeface="Economica"/>
              <a:buNone/>
              <a:defRPr sz="4800">
                <a:solidFill>
                  <a:schemeClr val="dk1"/>
                </a:solidFill>
                <a:latin typeface="Economica"/>
                <a:ea typeface="Economica"/>
                <a:cs typeface="Economica"/>
                <a:sym typeface="Economica"/>
              </a:defRPr>
            </a:lvl5pPr>
            <a:lvl6pPr lvl="5" algn="l">
              <a:lnSpc>
                <a:spcPct val="100000"/>
              </a:lnSpc>
              <a:spcBef>
                <a:spcPts val="0"/>
              </a:spcBef>
              <a:spcAft>
                <a:spcPts val="0"/>
              </a:spcAft>
              <a:buClr>
                <a:schemeClr val="dk1"/>
              </a:buClr>
              <a:buSzPts val="1400"/>
              <a:buFont typeface="Economica"/>
              <a:buNone/>
              <a:defRPr sz="4800">
                <a:solidFill>
                  <a:schemeClr val="dk1"/>
                </a:solidFill>
                <a:latin typeface="Economica"/>
                <a:ea typeface="Economica"/>
                <a:cs typeface="Economica"/>
                <a:sym typeface="Economica"/>
              </a:defRPr>
            </a:lvl6pPr>
            <a:lvl7pPr lvl="6" algn="l">
              <a:lnSpc>
                <a:spcPct val="100000"/>
              </a:lnSpc>
              <a:spcBef>
                <a:spcPts val="0"/>
              </a:spcBef>
              <a:spcAft>
                <a:spcPts val="0"/>
              </a:spcAft>
              <a:buClr>
                <a:schemeClr val="dk1"/>
              </a:buClr>
              <a:buSzPts val="1400"/>
              <a:buFont typeface="Economica"/>
              <a:buNone/>
              <a:defRPr sz="4800">
                <a:solidFill>
                  <a:schemeClr val="dk1"/>
                </a:solidFill>
                <a:latin typeface="Economica"/>
                <a:ea typeface="Economica"/>
                <a:cs typeface="Economica"/>
                <a:sym typeface="Economica"/>
              </a:defRPr>
            </a:lvl7pPr>
            <a:lvl8pPr lvl="7" algn="l">
              <a:lnSpc>
                <a:spcPct val="100000"/>
              </a:lnSpc>
              <a:spcBef>
                <a:spcPts val="0"/>
              </a:spcBef>
              <a:spcAft>
                <a:spcPts val="0"/>
              </a:spcAft>
              <a:buClr>
                <a:schemeClr val="dk1"/>
              </a:buClr>
              <a:buSzPts val="1400"/>
              <a:buFont typeface="Economica"/>
              <a:buNone/>
              <a:defRPr sz="4800">
                <a:solidFill>
                  <a:schemeClr val="dk1"/>
                </a:solidFill>
                <a:latin typeface="Economica"/>
                <a:ea typeface="Economica"/>
                <a:cs typeface="Economica"/>
                <a:sym typeface="Economica"/>
              </a:defRPr>
            </a:lvl8pPr>
            <a:lvl9pPr lvl="8" algn="l">
              <a:lnSpc>
                <a:spcPct val="100000"/>
              </a:lnSpc>
              <a:spcBef>
                <a:spcPts val="0"/>
              </a:spcBef>
              <a:spcAft>
                <a:spcPts val="0"/>
              </a:spcAft>
              <a:buClr>
                <a:schemeClr val="dk1"/>
              </a:buClr>
              <a:buSzPts val="1400"/>
              <a:buFont typeface="Economica"/>
              <a:buNone/>
              <a:defRPr sz="4800">
                <a:solidFill>
                  <a:schemeClr val="dk1"/>
                </a:solidFill>
                <a:latin typeface="Economica"/>
                <a:ea typeface="Economica"/>
                <a:cs typeface="Economica"/>
                <a:sym typeface="Economica"/>
              </a:defRPr>
            </a:lvl9pPr>
          </a:lstStyle>
          <a:p>
            <a:endParaRPr/>
          </a:p>
        </p:txBody>
      </p:sp>
      <p:sp>
        <p:nvSpPr>
          <p:cNvPr id="45" name="Google Shape;45;gcea58d07d7_0_29"/>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000">
              <a:solidFill>
                <a:schemeClr val="dk1"/>
              </a:solidFill>
              <a:latin typeface="Economica"/>
              <a:ea typeface="Economica"/>
              <a:cs typeface="Economica"/>
              <a:sym typeface="Economic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6"/>
        <p:cNvGrpSpPr/>
        <p:nvPr/>
      </p:nvGrpSpPr>
      <p:grpSpPr>
        <a:xfrm>
          <a:off x="0" y="0"/>
          <a:ext cx="0" cy="0"/>
          <a:chOff x="0" y="0"/>
          <a:chExt cx="0" cy="0"/>
        </a:xfrm>
      </p:grpSpPr>
      <p:sp>
        <p:nvSpPr>
          <p:cNvPr id="47" name="Google Shape;47;gcea58d07d7_0_33"/>
          <p:cNvSpPr/>
          <p:nvPr/>
        </p:nvSpPr>
        <p:spPr>
          <a:xfrm>
            <a:off x="4572000" y="-33"/>
            <a:ext cx="4572000" cy="6858000"/>
          </a:xfrm>
          <a:prstGeom prst="rect">
            <a:avLst/>
          </a:prstGeom>
          <a:solidFill>
            <a:srgbClr val="C6BE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gcea58d07d7_0_33"/>
          <p:cNvSpPr txBox="1">
            <a:spLocks noGrp="1"/>
          </p:cNvSpPr>
          <p:nvPr>
            <p:ph type="title"/>
          </p:nvPr>
        </p:nvSpPr>
        <p:spPr>
          <a:xfrm>
            <a:off x="265500" y="1239033"/>
            <a:ext cx="4045200" cy="23817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lvl="1" algn="ctr">
              <a:lnSpc>
                <a:spcPct val="100000"/>
              </a:lnSpc>
              <a:spcBef>
                <a:spcPts val="0"/>
              </a:spcBef>
              <a:spcAft>
                <a:spcPts val="0"/>
              </a:spcAft>
              <a:buClr>
                <a:schemeClr val="lt2"/>
              </a:buClr>
              <a:buSzPts val="1400"/>
              <a:buFont typeface="Economica"/>
              <a:buNone/>
              <a:defRPr sz="4200">
                <a:solidFill>
                  <a:schemeClr val="lt2"/>
                </a:solidFill>
                <a:latin typeface="Economica"/>
                <a:ea typeface="Economica"/>
                <a:cs typeface="Economica"/>
                <a:sym typeface="Economica"/>
              </a:defRPr>
            </a:lvl2pPr>
            <a:lvl3pPr lvl="2" algn="ctr">
              <a:lnSpc>
                <a:spcPct val="100000"/>
              </a:lnSpc>
              <a:spcBef>
                <a:spcPts val="0"/>
              </a:spcBef>
              <a:spcAft>
                <a:spcPts val="0"/>
              </a:spcAft>
              <a:buClr>
                <a:schemeClr val="lt2"/>
              </a:buClr>
              <a:buSzPts val="1400"/>
              <a:buFont typeface="Economica"/>
              <a:buNone/>
              <a:defRPr sz="4200">
                <a:solidFill>
                  <a:schemeClr val="lt2"/>
                </a:solidFill>
                <a:latin typeface="Economica"/>
                <a:ea typeface="Economica"/>
                <a:cs typeface="Economica"/>
                <a:sym typeface="Economica"/>
              </a:defRPr>
            </a:lvl3pPr>
            <a:lvl4pPr lvl="3" algn="ctr">
              <a:lnSpc>
                <a:spcPct val="100000"/>
              </a:lnSpc>
              <a:spcBef>
                <a:spcPts val="0"/>
              </a:spcBef>
              <a:spcAft>
                <a:spcPts val="0"/>
              </a:spcAft>
              <a:buClr>
                <a:schemeClr val="lt2"/>
              </a:buClr>
              <a:buSzPts val="1400"/>
              <a:buFont typeface="Economica"/>
              <a:buNone/>
              <a:defRPr sz="4200">
                <a:solidFill>
                  <a:schemeClr val="lt2"/>
                </a:solidFill>
                <a:latin typeface="Economica"/>
                <a:ea typeface="Economica"/>
                <a:cs typeface="Economica"/>
                <a:sym typeface="Economica"/>
              </a:defRPr>
            </a:lvl4pPr>
            <a:lvl5pPr lvl="4" algn="ctr">
              <a:lnSpc>
                <a:spcPct val="100000"/>
              </a:lnSpc>
              <a:spcBef>
                <a:spcPts val="0"/>
              </a:spcBef>
              <a:spcAft>
                <a:spcPts val="0"/>
              </a:spcAft>
              <a:buClr>
                <a:schemeClr val="lt2"/>
              </a:buClr>
              <a:buSzPts val="1400"/>
              <a:buFont typeface="Economica"/>
              <a:buNone/>
              <a:defRPr sz="4200">
                <a:solidFill>
                  <a:schemeClr val="lt2"/>
                </a:solidFill>
                <a:latin typeface="Economica"/>
                <a:ea typeface="Economica"/>
                <a:cs typeface="Economica"/>
                <a:sym typeface="Economica"/>
              </a:defRPr>
            </a:lvl5pPr>
            <a:lvl6pPr lvl="5" algn="ctr">
              <a:lnSpc>
                <a:spcPct val="100000"/>
              </a:lnSpc>
              <a:spcBef>
                <a:spcPts val="0"/>
              </a:spcBef>
              <a:spcAft>
                <a:spcPts val="0"/>
              </a:spcAft>
              <a:buClr>
                <a:schemeClr val="lt2"/>
              </a:buClr>
              <a:buSzPts val="1400"/>
              <a:buFont typeface="Economica"/>
              <a:buNone/>
              <a:defRPr sz="4200">
                <a:solidFill>
                  <a:schemeClr val="lt2"/>
                </a:solidFill>
                <a:latin typeface="Economica"/>
                <a:ea typeface="Economica"/>
                <a:cs typeface="Economica"/>
                <a:sym typeface="Economica"/>
              </a:defRPr>
            </a:lvl6pPr>
            <a:lvl7pPr lvl="6" algn="ctr">
              <a:lnSpc>
                <a:spcPct val="100000"/>
              </a:lnSpc>
              <a:spcBef>
                <a:spcPts val="0"/>
              </a:spcBef>
              <a:spcAft>
                <a:spcPts val="0"/>
              </a:spcAft>
              <a:buClr>
                <a:schemeClr val="lt2"/>
              </a:buClr>
              <a:buSzPts val="1400"/>
              <a:buFont typeface="Economica"/>
              <a:buNone/>
              <a:defRPr sz="4200">
                <a:solidFill>
                  <a:schemeClr val="lt2"/>
                </a:solidFill>
                <a:latin typeface="Economica"/>
                <a:ea typeface="Economica"/>
                <a:cs typeface="Economica"/>
                <a:sym typeface="Economica"/>
              </a:defRPr>
            </a:lvl7pPr>
            <a:lvl8pPr lvl="7" algn="ctr">
              <a:lnSpc>
                <a:spcPct val="100000"/>
              </a:lnSpc>
              <a:spcBef>
                <a:spcPts val="0"/>
              </a:spcBef>
              <a:spcAft>
                <a:spcPts val="0"/>
              </a:spcAft>
              <a:buClr>
                <a:schemeClr val="lt2"/>
              </a:buClr>
              <a:buSzPts val="1400"/>
              <a:buFont typeface="Economica"/>
              <a:buNone/>
              <a:defRPr sz="4200">
                <a:solidFill>
                  <a:schemeClr val="lt2"/>
                </a:solidFill>
                <a:latin typeface="Economica"/>
                <a:ea typeface="Economica"/>
                <a:cs typeface="Economica"/>
                <a:sym typeface="Economica"/>
              </a:defRPr>
            </a:lvl8pPr>
            <a:lvl9pPr lvl="8" algn="ctr">
              <a:lnSpc>
                <a:spcPct val="100000"/>
              </a:lnSpc>
              <a:spcBef>
                <a:spcPts val="0"/>
              </a:spcBef>
              <a:spcAft>
                <a:spcPts val="0"/>
              </a:spcAft>
              <a:buClr>
                <a:schemeClr val="lt2"/>
              </a:buClr>
              <a:buSzPts val="1400"/>
              <a:buFont typeface="Economica"/>
              <a:buNone/>
              <a:defRPr sz="4200">
                <a:solidFill>
                  <a:schemeClr val="lt2"/>
                </a:solidFill>
                <a:latin typeface="Economica"/>
                <a:ea typeface="Economica"/>
                <a:cs typeface="Economica"/>
                <a:sym typeface="Economica"/>
              </a:defRPr>
            </a:lvl9pPr>
          </a:lstStyle>
          <a:p>
            <a:endParaRPr/>
          </a:p>
        </p:txBody>
      </p:sp>
      <p:sp>
        <p:nvSpPr>
          <p:cNvPr id="49" name="Google Shape;49;gcea58d07d7_0_33"/>
          <p:cNvSpPr txBox="1">
            <a:spLocks noGrp="1"/>
          </p:cNvSpPr>
          <p:nvPr>
            <p:ph type="subTitle" idx="1"/>
          </p:nvPr>
        </p:nvSpPr>
        <p:spPr>
          <a:xfrm>
            <a:off x="265500" y="3692000"/>
            <a:ext cx="4045200" cy="20988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1"/>
              </a:buClr>
              <a:buSzPts val="1400"/>
              <a:buFont typeface="Economica"/>
              <a:buNone/>
              <a:defRPr sz="2400" b="0" i="0" u="none" strike="noStrike" cap="none">
                <a:solidFill>
                  <a:schemeClr val="dk1"/>
                </a:solidFill>
                <a:latin typeface="Economica"/>
                <a:ea typeface="Economica"/>
                <a:cs typeface="Economica"/>
                <a:sym typeface="Economica"/>
              </a:defRPr>
            </a:lvl1pPr>
            <a:lvl2pPr marR="0" lvl="1" algn="ctr">
              <a:lnSpc>
                <a:spcPct val="100000"/>
              </a:lnSpc>
              <a:spcBef>
                <a:spcPts val="0"/>
              </a:spcBef>
              <a:spcAft>
                <a:spcPts val="0"/>
              </a:spcAft>
              <a:buClr>
                <a:schemeClr val="dk1"/>
              </a:buClr>
              <a:buSzPts val="1400"/>
              <a:buFont typeface="Economica"/>
              <a:buNone/>
              <a:defRPr sz="2400" b="0" i="0" u="none" strike="noStrike" cap="none">
                <a:solidFill>
                  <a:schemeClr val="dk1"/>
                </a:solidFill>
                <a:latin typeface="Economica"/>
                <a:ea typeface="Economica"/>
                <a:cs typeface="Economica"/>
                <a:sym typeface="Economica"/>
              </a:defRPr>
            </a:lvl2pPr>
            <a:lvl3pPr marR="0" lvl="2" algn="ctr">
              <a:lnSpc>
                <a:spcPct val="100000"/>
              </a:lnSpc>
              <a:spcBef>
                <a:spcPts val="0"/>
              </a:spcBef>
              <a:spcAft>
                <a:spcPts val="0"/>
              </a:spcAft>
              <a:buClr>
                <a:schemeClr val="dk1"/>
              </a:buClr>
              <a:buSzPts val="1400"/>
              <a:buFont typeface="Economica"/>
              <a:buNone/>
              <a:defRPr sz="2400" b="0" i="0" u="none" strike="noStrike" cap="none">
                <a:solidFill>
                  <a:schemeClr val="dk1"/>
                </a:solidFill>
                <a:latin typeface="Economica"/>
                <a:ea typeface="Economica"/>
                <a:cs typeface="Economica"/>
                <a:sym typeface="Economica"/>
              </a:defRPr>
            </a:lvl3pPr>
            <a:lvl4pPr marR="0" lvl="3" algn="ctr">
              <a:lnSpc>
                <a:spcPct val="100000"/>
              </a:lnSpc>
              <a:spcBef>
                <a:spcPts val="0"/>
              </a:spcBef>
              <a:spcAft>
                <a:spcPts val="0"/>
              </a:spcAft>
              <a:buClr>
                <a:schemeClr val="dk1"/>
              </a:buClr>
              <a:buSzPts val="1400"/>
              <a:buFont typeface="Economica"/>
              <a:buNone/>
              <a:defRPr sz="2400" b="0" i="0" u="none" strike="noStrike" cap="none">
                <a:solidFill>
                  <a:schemeClr val="dk1"/>
                </a:solidFill>
                <a:latin typeface="Economica"/>
                <a:ea typeface="Economica"/>
                <a:cs typeface="Economica"/>
                <a:sym typeface="Economica"/>
              </a:defRPr>
            </a:lvl4pPr>
            <a:lvl5pPr marR="0" lvl="4" algn="ctr">
              <a:lnSpc>
                <a:spcPct val="100000"/>
              </a:lnSpc>
              <a:spcBef>
                <a:spcPts val="0"/>
              </a:spcBef>
              <a:spcAft>
                <a:spcPts val="0"/>
              </a:spcAft>
              <a:buClr>
                <a:schemeClr val="dk1"/>
              </a:buClr>
              <a:buSzPts val="1400"/>
              <a:buFont typeface="Economica"/>
              <a:buNone/>
              <a:defRPr sz="2400" b="0" i="0" u="none" strike="noStrike" cap="none">
                <a:solidFill>
                  <a:schemeClr val="dk1"/>
                </a:solidFill>
                <a:latin typeface="Economica"/>
                <a:ea typeface="Economica"/>
                <a:cs typeface="Economica"/>
                <a:sym typeface="Economica"/>
              </a:defRPr>
            </a:lvl5pPr>
            <a:lvl6pPr marR="0" lvl="5" algn="ctr">
              <a:lnSpc>
                <a:spcPct val="100000"/>
              </a:lnSpc>
              <a:spcBef>
                <a:spcPts val="0"/>
              </a:spcBef>
              <a:spcAft>
                <a:spcPts val="0"/>
              </a:spcAft>
              <a:buClr>
                <a:schemeClr val="dk1"/>
              </a:buClr>
              <a:buSzPts val="1400"/>
              <a:buFont typeface="Economica"/>
              <a:buNone/>
              <a:defRPr sz="2400" b="0" i="0" u="none" strike="noStrike" cap="none">
                <a:solidFill>
                  <a:schemeClr val="dk1"/>
                </a:solidFill>
                <a:latin typeface="Economica"/>
                <a:ea typeface="Economica"/>
                <a:cs typeface="Economica"/>
                <a:sym typeface="Economica"/>
              </a:defRPr>
            </a:lvl6pPr>
            <a:lvl7pPr marR="0" lvl="6" algn="ctr">
              <a:lnSpc>
                <a:spcPct val="100000"/>
              </a:lnSpc>
              <a:spcBef>
                <a:spcPts val="0"/>
              </a:spcBef>
              <a:spcAft>
                <a:spcPts val="0"/>
              </a:spcAft>
              <a:buClr>
                <a:schemeClr val="dk1"/>
              </a:buClr>
              <a:buSzPts val="1400"/>
              <a:buFont typeface="Economica"/>
              <a:buNone/>
              <a:defRPr sz="2400" b="0" i="0" u="none" strike="noStrike" cap="none">
                <a:solidFill>
                  <a:schemeClr val="dk1"/>
                </a:solidFill>
                <a:latin typeface="Economica"/>
                <a:ea typeface="Economica"/>
                <a:cs typeface="Economica"/>
                <a:sym typeface="Economica"/>
              </a:defRPr>
            </a:lvl7pPr>
            <a:lvl8pPr marR="0" lvl="7" algn="ctr">
              <a:lnSpc>
                <a:spcPct val="100000"/>
              </a:lnSpc>
              <a:spcBef>
                <a:spcPts val="0"/>
              </a:spcBef>
              <a:spcAft>
                <a:spcPts val="0"/>
              </a:spcAft>
              <a:buClr>
                <a:schemeClr val="dk1"/>
              </a:buClr>
              <a:buSzPts val="1400"/>
              <a:buFont typeface="Economica"/>
              <a:buNone/>
              <a:defRPr sz="2400" b="0" i="0" u="none" strike="noStrike" cap="none">
                <a:solidFill>
                  <a:schemeClr val="dk1"/>
                </a:solidFill>
                <a:latin typeface="Economica"/>
                <a:ea typeface="Economica"/>
                <a:cs typeface="Economica"/>
                <a:sym typeface="Economica"/>
              </a:defRPr>
            </a:lvl8pPr>
            <a:lvl9pPr marR="0" lvl="8" algn="ctr">
              <a:lnSpc>
                <a:spcPct val="100000"/>
              </a:lnSpc>
              <a:spcBef>
                <a:spcPts val="0"/>
              </a:spcBef>
              <a:spcAft>
                <a:spcPts val="0"/>
              </a:spcAft>
              <a:buClr>
                <a:schemeClr val="dk1"/>
              </a:buClr>
              <a:buSzPts val="1400"/>
              <a:buFont typeface="Economica"/>
              <a:buNone/>
              <a:defRPr sz="2400" b="0" i="0" u="none" strike="noStrike" cap="none">
                <a:solidFill>
                  <a:schemeClr val="dk1"/>
                </a:solidFill>
                <a:latin typeface="Economica"/>
                <a:ea typeface="Economica"/>
                <a:cs typeface="Economica"/>
                <a:sym typeface="Economica"/>
              </a:defRPr>
            </a:lvl9pPr>
          </a:lstStyle>
          <a:p>
            <a:endParaRPr/>
          </a:p>
        </p:txBody>
      </p:sp>
      <p:sp>
        <p:nvSpPr>
          <p:cNvPr id="50" name="Google Shape;50;gcea58d07d7_0_33"/>
          <p:cNvSpPr txBox="1">
            <a:spLocks noGrp="1"/>
          </p:cNvSpPr>
          <p:nvPr>
            <p:ph type="body" idx="2"/>
          </p:nvPr>
        </p:nvSpPr>
        <p:spPr>
          <a:xfrm>
            <a:off x="4939500" y="965600"/>
            <a:ext cx="3837000" cy="4926900"/>
          </a:xfrm>
          <a:prstGeom prst="rect">
            <a:avLst/>
          </a:prstGeom>
          <a:noFill/>
          <a:ln>
            <a:noFill/>
          </a:ln>
        </p:spPr>
        <p:txBody>
          <a:bodyPr spcFirstLastPara="1" wrap="square" lIns="91425" tIns="91425" rIns="91425" bIns="91425" anchor="ctr" anchorCtr="0">
            <a:noAutofit/>
          </a:bodyPr>
          <a:lstStyle>
            <a:lvl1pPr marL="457200" marR="0" lvl="0" indent="-228600" algn="l">
              <a:lnSpc>
                <a:spcPct val="115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1pPr>
            <a:lvl2pPr marL="914400" marR="0" lvl="1" indent="-228600" algn="l">
              <a:lnSpc>
                <a:spcPct val="115000"/>
              </a:lnSpc>
              <a:spcBef>
                <a:spcPts val="16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2pPr>
            <a:lvl3pPr marL="1371600" marR="0" lvl="2" indent="-228600" algn="l">
              <a:lnSpc>
                <a:spcPct val="115000"/>
              </a:lnSpc>
              <a:spcBef>
                <a:spcPts val="16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3pPr>
            <a:lvl4pPr marL="1828800" marR="0" lvl="3" indent="-228600" algn="l">
              <a:lnSpc>
                <a:spcPct val="115000"/>
              </a:lnSpc>
              <a:spcBef>
                <a:spcPts val="16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4pPr>
            <a:lvl5pPr marL="2286000" marR="0" lvl="4" indent="-228600" algn="l">
              <a:lnSpc>
                <a:spcPct val="115000"/>
              </a:lnSpc>
              <a:spcBef>
                <a:spcPts val="16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5pPr>
            <a:lvl6pPr marL="2743200" marR="0" lvl="5" indent="-228600" algn="l">
              <a:lnSpc>
                <a:spcPct val="115000"/>
              </a:lnSpc>
              <a:spcBef>
                <a:spcPts val="16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6pPr>
            <a:lvl7pPr marL="3200400" marR="0" lvl="6" indent="-228600" algn="l">
              <a:lnSpc>
                <a:spcPct val="115000"/>
              </a:lnSpc>
              <a:spcBef>
                <a:spcPts val="16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7pPr>
            <a:lvl8pPr marL="3657600" marR="0" lvl="7" indent="-228600" algn="l">
              <a:lnSpc>
                <a:spcPct val="115000"/>
              </a:lnSpc>
              <a:spcBef>
                <a:spcPts val="1600"/>
              </a:spcBef>
              <a:spcAft>
                <a:spcPts val="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8pPr>
            <a:lvl9pPr marL="4114800" marR="0" lvl="8" indent="-228600" algn="l">
              <a:lnSpc>
                <a:spcPct val="115000"/>
              </a:lnSpc>
              <a:spcBef>
                <a:spcPts val="1600"/>
              </a:spcBef>
              <a:spcAft>
                <a:spcPts val="1600"/>
              </a:spcAft>
              <a:buClr>
                <a:srgbClr val="000000"/>
              </a:buClr>
              <a:buSzPts val="1400"/>
              <a:buFont typeface="Open Sans"/>
              <a:buNone/>
              <a:defRPr sz="1400" b="0" i="0" u="none" strike="noStrike" cap="none">
                <a:solidFill>
                  <a:srgbClr val="000000"/>
                </a:solidFill>
                <a:latin typeface="Open Sans"/>
                <a:ea typeface="Open Sans"/>
                <a:cs typeface="Open Sans"/>
                <a:sym typeface="Open Sans"/>
              </a:defRPr>
            </a:lvl9pPr>
          </a:lstStyle>
          <a:p>
            <a:endParaRPr/>
          </a:p>
        </p:txBody>
      </p:sp>
      <p:sp>
        <p:nvSpPr>
          <p:cNvPr id="51" name="Google Shape;51;gcea58d07d7_0_33"/>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000">
              <a:solidFill>
                <a:schemeClr val="dk1"/>
              </a:solidFill>
              <a:latin typeface="Economica"/>
              <a:ea typeface="Economica"/>
              <a:cs typeface="Economica"/>
              <a:sym typeface="Economic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cea58d07d7_0_39"/>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000">
              <a:solidFill>
                <a:schemeClr val="dk1"/>
              </a:solidFill>
              <a:latin typeface="Economica"/>
              <a:ea typeface="Economica"/>
              <a:cs typeface="Economica"/>
              <a:sym typeface="Economic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cea58d07d7_0_0"/>
          <p:cNvSpPr txBox="1">
            <a:spLocks noGrp="1"/>
          </p:cNvSpPr>
          <p:nvPr>
            <p:ph type="title"/>
          </p:nvPr>
        </p:nvSpPr>
        <p:spPr>
          <a:xfrm>
            <a:off x="311700" y="421233"/>
            <a:ext cx="8520600" cy="11085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11" name="Google Shape;11;gcea58d07d7_0_0"/>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dk1"/>
              </a:buClr>
              <a:buSzPts val="1400"/>
              <a:buFont typeface="Open Sans"/>
              <a:buNone/>
              <a:defRPr sz="1800" b="0" i="0" u="none" strike="noStrike" cap="none">
                <a:solidFill>
                  <a:schemeClr val="dk1"/>
                </a:solidFill>
                <a:latin typeface="Open Sans"/>
                <a:ea typeface="Open Sans"/>
                <a:cs typeface="Open Sans"/>
                <a:sym typeface="Open Sans"/>
              </a:defRPr>
            </a:lvl1pPr>
            <a:lvl2pPr marL="914400" marR="0" lvl="1" indent="-2286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2286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2286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2286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2286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2286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2286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228600" algn="l"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endParaRPr/>
          </a:p>
        </p:txBody>
      </p:sp>
      <p:sp>
        <p:nvSpPr>
          <p:cNvPr id="12" name="Google Shape;12;gcea58d07d7_0_0"/>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000"/>
              <a:buFont typeface="Economica"/>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chemeClr val="dk1"/>
              </a:buClr>
              <a:buSzPts val="1000"/>
              <a:buFont typeface="Economica"/>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chemeClr val="dk1"/>
              </a:buClr>
              <a:buSzPts val="1000"/>
              <a:buFont typeface="Economica"/>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chemeClr val="dk1"/>
              </a:buClr>
              <a:buSzPts val="1000"/>
              <a:buFont typeface="Economica"/>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chemeClr val="dk1"/>
              </a:buClr>
              <a:buSzPts val="1000"/>
              <a:buFont typeface="Economica"/>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chemeClr val="dk1"/>
              </a:buClr>
              <a:buSzPts val="1000"/>
              <a:buFont typeface="Economica"/>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chemeClr val="dk1"/>
              </a:buClr>
              <a:buSzPts val="1000"/>
              <a:buFont typeface="Economica"/>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chemeClr val="dk1"/>
              </a:buClr>
              <a:buSzPts val="1000"/>
              <a:buFont typeface="Economica"/>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chemeClr val="dk1"/>
              </a:buClr>
              <a:buSzPts val="1000"/>
              <a:buFont typeface="Economica"/>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owardsdatascience.com/linear-regression-made-easy-how-does-it-work-and-how-to-use-it-in-python-be0799d2f159"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9.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9.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9.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9.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9.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9.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2241900" y="1925667"/>
            <a:ext cx="4660200" cy="2049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70C0"/>
              </a:buClr>
              <a:buSzPts val="4400"/>
              <a:buFont typeface="Calibri"/>
              <a:buNone/>
            </a:pPr>
            <a:r>
              <a:rPr lang="en-US" sz="4400"/>
              <a:t>Introduction to Predictive Analytics</a:t>
            </a:r>
            <a:endParaRPr/>
          </a:p>
        </p:txBody>
      </p:sp>
      <p:sp>
        <p:nvSpPr>
          <p:cNvPr id="59" name="Google Shape;59;p1"/>
          <p:cNvSpPr txBox="1"/>
          <p:nvPr/>
        </p:nvSpPr>
        <p:spPr>
          <a:xfrm>
            <a:off x="2241900" y="3975275"/>
            <a:ext cx="4660200" cy="1116300"/>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ctr" rtl="0">
              <a:lnSpc>
                <a:spcPct val="90000"/>
              </a:lnSpc>
              <a:spcBef>
                <a:spcPts val="0"/>
              </a:spcBef>
              <a:spcAft>
                <a:spcPts val="0"/>
              </a:spcAft>
              <a:buClr>
                <a:srgbClr val="000000"/>
              </a:buClr>
              <a:buSzPct val="100000"/>
              <a:buFont typeface="Arial"/>
              <a:buNone/>
            </a:pPr>
            <a:endParaRPr sz="2100" b="0" i="0" u="none" strike="noStrike" cap="none">
              <a:solidFill>
                <a:srgbClr val="000000"/>
              </a:solidFill>
              <a:latin typeface="Economica"/>
              <a:ea typeface="Economica"/>
              <a:cs typeface="Economica"/>
              <a:sym typeface="Economica"/>
            </a:endParaRPr>
          </a:p>
          <a:p>
            <a:pPr marL="0" lvl="0" indent="0" algn="ctr" rtl="0">
              <a:lnSpc>
                <a:spcPct val="90000"/>
              </a:lnSpc>
              <a:spcBef>
                <a:spcPts val="1000"/>
              </a:spcBef>
              <a:spcAft>
                <a:spcPts val="0"/>
              </a:spcAft>
              <a:buClr>
                <a:srgbClr val="FF6600"/>
              </a:buClr>
              <a:buSzPct val="90909"/>
              <a:buFont typeface="Arial"/>
              <a:buNone/>
            </a:pPr>
            <a:r>
              <a:rPr lang="en-US" sz="4400">
                <a:solidFill>
                  <a:schemeClr val="dk1"/>
                </a:solidFill>
                <a:latin typeface="Economica"/>
                <a:ea typeface="Economica"/>
                <a:cs typeface="Economica"/>
                <a:sym typeface="Economica"/>
              </a:rPr>
              <a:t>Introduction to Analyzing Data for Business Goals</a:t>
            </a:r>
            <a:endParaRPr sz="1200" b="0" i="0" u="none" strike="noStrike" cap="none">
              <a:solidFill>
                <a:srgbClr val="000000"/>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7C1D20D-CC3D-4EA3-A2CD-4FAAB0FA7355}"/>
              </a:ext>
            </a:extLst>
          </p:cNvPr>
          <p:cNvSpPr>
            <a:spLocks noGrp="1"/>
          </p:cNvSpPr>
          <p:nvPr>
            <p:ph type="title"/>
          </p:nvPr>
        </p:nvSpPr>
        <p:spPr>
          <a:xfrm>
            <a:off x="453007" y="171974"/>
            <a:ext cx="8493900" cy="885000"/>
          </a:xfrm>
        </p:spPr>
        <p:txBody>
          <a:bodyPr>
            <a:normAutofit/>
          </a:bodyPr>
          <a:lstStyle/>
          <a:p>
            <a:r>
              <a:rPr lang="en-US" b="0" dirty="0">
                <a:ea typeface="Verdana" panose="020B0604030504040204" pitchFamily="34" charset="0"/>
              </a:rPr>
              <a:t>Regression VS Classification</a:t>
            </a:r>
          </a:p>
        </p:txBody>
      </p:sp>
      <p:sp>
        <p:nvSpPr>
          <p:cNvPr id="8" name="Text Placeholder 2">
            <a:extLst>
              <a:ext uri="{FF2B5EF4-FFF2-40B4-BE49-F238E27FC236}">
                <a16:creationId xmlns:a16="http://schemas.microsoft.com/office/drawing/2014/main" id="{6552B6CA-8080-46B2-865B-A674FB82E728}"/>
              </a:ext>
            </a:extLst>
          </p:cNvPr>
          <p:cNvSpPr>
            <a:spLocks noGrp="1"/>
          </p:cNvSpPr>
          <p:nvPr>
            <p:ph type="body" idx="1"/>
          </p:nvPr>
        </p:nvSpPr>
        <p:spPr>
          <a:xfrm>
            <a:off x="453006" y="1157681"/>
            <a:ext cx="8493900" cy="5234700"/>
          </a:xfrm>
        </p:spPr>
        <p:txBody>
          <a:bodyPr/>
          <a:lstStyle/>
          <a:p>
            <a:r>
              <a:rPr lang="en-US" b="1" dirty="0"/>
              <a:t>Regression</a:t>
            </a:r>
          </a:p>
          <a:p>
            <a:r>
              <a:rPr lang="en-US" dirty="0"/>
              <a:t>Question: </a:t>
            </a:r>
            <a:r>
              <a:rPr lang="en-US" b="1" dirty="0">
                <a:solidFill>
                  <a:srgbClr val="FF0000"/>
                </a:solidFill>
              </a:rPr>
              <a:t>What</a:t>
            </a:r>
            <a:r>
              <a:rPr lang="en-US" dirty="0"/>
              <a:t> is the </a:t>
            </a:r>
            <a:r>
              <a:rPr lang="en-US" b="1" dirty="0">
                <a:solidFill>
                  <a:srgbClr val="00B0F0"/>
                </a:solidFill>
              </a:rPr>
              <a:t>temperature</a:t>
            </a:r>
            <a:r>
              <a:rPr lang="en-US" dirty="0"/>
              <a:t> going to be tomorrow?</a:t>
            </a:r>
          </a:p>
          <a:p>
            <a:r>
              <a:rPr lang="en-US" dirty="0"/>
              <a:t>Answer:  </a:t>
            </a:r>
            <a:r>
              <a:rPr lang="en-US" b="1" dirty="0">
                <a:solidFill>
                  <a:srgbClr val="FF0000"/>
                </a:solidFill>
              </a:rPr>
              <a:t>78 Degrees</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49871FD8-6AEE-475D-8E80-E9C92082D36D}"/>
              </a:ext>
            </a:extLst>
          </p:cNvPr>
          <p:cNvPicPr>
            <a:picLocks noChangeAspect="1"/>
          </p:cNvPicPr>
          <p:nvPr/>
        </p:nvPicPr>
        <p:blipFill>
          <a:blip r:embed="rId2"/>
          <a:stretch>
            <a:fillRect/>
          </a:stretch>
        </p:blipFill>
        <p:spPr>
          <a:xfrm>
            <a:off x="3427219" y="2316277"/>
            <a:ext cx="4878152" cy="2765676"/>
          </a:xfrm>
          <a:prstGeom prst="rect">
            <a:avLst/>
          </a:prstGeom>
        </p:spPr>
      </p:pic>
    </p:spTree>
    <p:extLst>
      <p:ext uri="{BB962C8B-B14F-4D97-AF65-F5344CB8AC3E}">
        <p14:creationId xmlns:p14="http://schemas.microsoft.com/office/powerpoint/2010/main" val="205619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7C1D20D-CC3D-4EA3-A2CD-4FAAB0FA7355}"/>
              </a:ext>
            </a:extLst>
          </p:cNvPr>
          <p:cNvSpPr>
            <a:spLocks noGrp="1"/>
          </p:cNvSpPr>
          <p:nvPr>
            <p:ph type="title"/>
          </p:nvPr>
        </p:nvSpPr>
        <p:spPr>
          <a:xfrm>
            <a:off x="453007" y="171974"/>
            <a:ext cx="8493900" cy="885000"/>
          </a:xfrm>
        </p:spPr>
        <p:txBody>
          <a:bodyPr>
            <a:normAutofit/>
          </a:bodyPr>
          <a:lstStyle/>
          <a:p>
            <a:r>
              <a:rPr lang="en-US" b="0" dirty="0">
                <a:ea typeface="Verdana" panose="020B0604030504040204" pitchFamily="34" charset="0"/>
              </a:rPr>
              <a:t>Regression VS Classification</a:t>
            </a:r>
          </a:p>
        </p:txBody>
      </p:sp>
      <p:sp>
        <p:nvSpPr>
          <p:cNvPr id="8" name="Text Placeholder 2">
            <a:extLst>
              <a:ext uri="{FF2B5EF4-FFF2-40B4-BE49-F238E27FC236}">
                <a16:creationId xmlns:a16="http://schemas.microsoft.com/office/drawing/2014/main" id="{6552B6CA-8080-46B2-865B-A674FB82E728}"/>
              </a:ext>
            </a:extLst>
          </p:cNvPr>
          <p:cNvSpPr>
            <a:spLocks noGrp="1"/>
          </p:cNvSpPr>
          <p:nvPr>
            <p:ph type="body" idx="1"/>
          </p:nvPr>
        </p:nvSpPr>
        <p:spPr>
          <a:xfrm>
            <a:off x="453006" y="1157681"/>
            <a:ext cx="8493900" cy="5234700"/>
          </a:xfrm>
        </p:spPr>
        <p:txBody>
          <a:bodyPr/>
          <a:lstStyle/>
          <a:p>
            <a:r>
              <a:rPr lang="en-US" b="1" dirty="0"/>
              <a:t>Classification</a:t>
            </a:r>
          </a:p>
          <a:p>
            <a:r>
              <a:rPr lang="en-US" dirty="0"/>
              <a:t>Question: Will it be </a:t>
            </a:r>
            <a:r>
              <a:rPr lang="en-US" b="1" dirty="0">
                <a:solidFill>
                  <a:srgbClr val="00B0F0"/>
                </a:solidFill>
              </a:rPr>
              <a:t>Cold</a:t>
            </a:r>
            <a:r>
              <a:rPr lang="en-US" dirty="0"/>
              <a:t> or </a:t>
            </a:r>
            <a:r>
              <a:rPr lang="en-US" b="1" dirty="0">
                <a:solidFill>
                  <a:srgbClr val="FF0000"/>
                </a:solidFill>
              </a:rPr>
              <a:t>Hot</a:t>
            </a:r>
            <a:r>
              <a:rPr lang="en-US" dirty="0"/>
              <a:t> Tomorrow?</a:t>
            </a:r>
          </a:p>
          <a:p>
            <a:r>
              <a:rPr lang="en-US" dirty="0"/>
              <a:t>Answer:  </a:t>
            </a:r>
            <a:r>
              <a:rPr lang="en-US" b="1" dirty="0">
                <a:solidFill>
                  <a:srgbClr val="FF0000"/>
                </a:solidFill>
              </a:rPr>
              <a:t>HOT</a:t>
            </a:r>
          </a:p>
          <a:p>
            <a:endParaRPr lang="en-US" dirty="0"/>
          </a:p>
          <a:p>
            <a:endParaRPr lang="en-US" dirty="0"/>
          </a:p>
          <a:p>
            <a:endParaRPr lang="en-US" dirty="0"/>
          </a:p>
        </p:txBody>
      </p:sp>
      <p:pic>
        <p:nvPicPr>
          <p:cNvPr id="3074" name="Picture 2" descr="low angle photo of snow field">
            <a:extLst>
              <a:ext uri="{FF2B5EF4-FFF2-40B4-BE49-F238E27FC236}">
                <a16:creationId xmlns:a16="http://schemas.microsoft.com/office/drawing/2014/main" id="{3DCF215E-76DE-4F55-9BD7-0ACDCF182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631" y="2322424"/>
            <a:ext cx="5618285" cy="374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74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0bb4b8342d_0_25"/>
          <p:cNvSpPr txBox="1">
            <a:spLocks noGrp="1"/>
          </p:cNvSpPr>
          <p:nvPr>
            <p:ph type="title"/>
          </p:nvPr>
        </p:nvSpPr>
        <p:spPr>
          <a:xfrm>
            <a:off x="453007" y="171974"/>
            <a:ext cx="8493900" cy="885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b="0"/>
              <a:t>Predictive Analytics - Techniques &amp; Methodologies</a:t>
            </a:r>
            <a:endParaRPr b="0"/>
          </a:p>
        </p:txBody>
      </p:sp>
      <p:sp>
        <p:nvSpPr>
          <p:cNvPr id="101" name="Google Shape;101;g10bb4b8342d_0_25"/>
          <p:cNvSpPr txBox="1">
            <a:spLocks noGrp="1"/>
          </p:cNvSpPr>
          <p:nvPr>
            <p:ph type="body" idx="1"/>
          </p:nvPr>
        </p:nvSpPr>
        <p:spPr>
          <a:xfrm>
            <a:off x="453000" y="1157676"/>
            <a:ext cx="8493900" cy="4376700"/>
          </a:xfrm>
          <a:prstGeom prst="rect">
            <a:avLst/>
          </a:prstGeom>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
            </a:pPr>
            <a:r>
              <a:rPr lang="en-US" sz="2000" dirty="0"/>
              <a:t>Unsupervised Learning:  Clustering</a:t>
            </a:r>
            <a:endParaRPr sz="2000" dirty="0"/>
          </a:p>
          <a:p>
            <a:pPr marL="457200" lvl="0" indent="0" algn="l" rtl="0">
              <a:lnSpc>
                <a:spcPct val="100000"/>
              </a:lnSpc>
              <a:spcBef>
                <a:spcPts val="0"/>
              </a:spcBef>
              <a:spcAft>
                <a:spcPts val="0"/>
              </a:spcAft>
              <a:buNone/>
            </a:pPr>
            <a:endParaRPr sz="2000" dirty="0"/>
          </a:p>
        </p:txBody>
      </p:sp>
      <p:pic>
        <p:nvPicPr>
          <p:cNvPr id="102" name="Google Shape;102;g10bb4b8342d_0_25"/>
          <p:cNvPicPr preferRelativeResize="0"/>
          <p:nvPr/>
        </p:nvPicPr>
        <p:blipFill>
          <a:blip r:embed="rId3">
            <a:alphaModFix/>
          </a:blip>
          <a:stretch>
            <a:fillRect/>
          </a:stretch>
        </p:blipFill>
        <p:spPr>
          <a:xfrm>
            <a:off x="2952750" y="1752600"/>
            <a:ext cx="3238500" cy="335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46E7E-7C3C-4153-A7EE-39FCB29902CE}"/>
              </a:ext>
            </a:extLst>
          </p:cNvPr>
          <p:cNvPicPr>
            <a:picLocks noChangeAspect="1"/>
          </p:cNvPicPr>
          <p:nvPr/>
        </p:nvPicPr>
        <p:blipFill>
          <a:blip r:embed="rId3"/>
          <a:stretch>
            <a:fillRect/>
          </a:stretch>
        </p:blipFill>
        <p:spPr>
          <a:xfrm>
            <a:off x="565080" y="78782"/>
            <a:ext cx="9411128" cy="6332618"/>
          </a:xfrm>
          <a:prstGeom prst="rect">
            <a:avLst/>
          </a:prstGeom>
        </p:spPr>
      </p:pic>
      <p:sp>
        <p:nvSpPr>
          <p:cNvPr id="2" name="Title 1">
            <a:extLst>
              <a:ext uri="{FF2B5EF4-FFF2-40B4-BE49-F238E27FC236}">
                <a16:creationId xmlns:a16="http://schemas.microsoft.com/office/drawing/2014/main" id="{4C8BBA76-A481-454B-9974-F4785B4032C6}"/>
              </a:ext>
            </a:extLst>
          </p:cNvPr>
          <p:cNvSpPr>
            <a:spLocks noGrp="1"/>
          </p:cNvSpPr>
          <p:nvPr>
            <p:ph type="title"/>
          </p:nvPr>
        </p:nvSpPr>
        <p:spPr>
          <a:xfrm>
            <a:off x="74747" y="78782"/>
            <a:ext cx="3634224" cy="885000"/>
          </a:xfrm>
        </p:spPr>
        <p:txBody>
          <a:bodyPr>
            <a:normAutofit/>
          </a:bodyPr>
          <a:lstStyle/>
          <a:p>
            <a:r>
              <a:rPr lang="en-US" sz="3800" b="0" dirty="0"/>
              <a:t>Good Reference</a:t>
            </a:r>
          </a:p>
        </p:txBody>
      </p:sp>
      <p:sp>
        <p:nvSpPr>
          <p:cNvPr id="3" name="Text Placeholder 2">
            <a:extLst>
              <a:ext uri="{FF2B5EF4-FFF2-40B4-BE49-F238E27FC236}">
                <a16:creationId xmlns:a16="http://schemas.microsoft.com/office/drawing/2014/main" id="{C0364340-D8EB-4EC6-B74D-0BC9C0A58948}"/>
              </a:ext>
            </a:extLst>
          </p:cNvPr>
          <p:cNvSpPr>
            <a:spLocks noGrp="1"/>
          </p:cNvSpPr>
          <p:nvPr>
            <p:ph type="body" idx="1"/>
          </p:nvPr>
        </p:nvSpPr>
        <p:spPr>
          <a:xfrm>
            <a:off x="0" y="6072026"/>
            <a:ext cx="8946906" cy="441789"/>
          </a:xfrm>
        </p:spPr>
        <p:txBody>
          <a:bodyPr>
            <a:noAutofit/>
          </a:bodyPr>
          <a:lstStyle/>
          <a:p>
            <a:r>
              <a:rPr lang="en-US" sz="2000" dirty="0">
                <a:hlinkClick r:id="rId4"/>
              </a:rPr>
              <a:t>https://towardsdatascience.com/linear-regression-made-easy-how-does-it-work-and-how-to-use-it-in-python-be0799d2f159</a:t>
            </a:r>
            <a:endParaRPr lang="en-US" sz="2000" dirty="0"/>
          </a:p>
        </p:txBody>
      </p:sp>
    </p:spTree>
    <p:extLst>
      <p:ext uri="{BB962C8B-B14F-4D97-AF65-F5344CB8AC3E}">
        <p14:creationId xmlns:p14="http://schemas.microsoft.com/office/powerpoint/2010/main" val="2739596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Business Challenges</a:t>
            </a:r>
            <a:endParaRPr b="0"/>
          </a:p>
        </p:txBody>
      </p:sp>
      <p:sp>
        <p:nvSpPr>
          <p:cNvPr id="108" name="Google Shape;108;p4"/>
          <p:cNvSpPr txBox="1">
            <a:spLocks noGrp="1"/>
          </p:cNvSpPr>
          <p:nvPr>
            <p:ph type="body" idx="1"/>
          </p:nvPr>
        </p:nvSpPr>
        <p:spPr>
          <a:xfrm>
            <a:off x="453000" y="1408700"/>
            <a:ext cx="8253000" cy="5176800"/>
          </a:xfrm>
          <a:prstGeom prst="rect">
            <a:avLst/>
          </a:prstGeom>
          <a:noFill/>
          <a:ln>
            <a:noFill/>
          </a:ln>
        </p:spPr>
        <p:txBody>
          <a:bodyPr spcFirstLastPara="1" wrap="square" lIns="91425" tIns="45700" rIns="91425" bIns="45700" anchor="t" anchorCtr="0">
            <a:normAutofit/>
          </a:bodyPr>
          <a:lstStyle/>
          <a:p>
            <a:pPr marL="457200" lvl="0" indent="-368300" algn="l" rtl="0">
              <a:lnSpc>
                <a:spcPct val="115000"/>
              </a:lnSpc>
              <a:spcBef>
                <a:spcPts val="0"/>
              </a:spcBef>
              <a:spcAft>
                <a:spcPts val="0"/>
              </a:spcAft>
              <a:buSzPts val="2200"/>
              <a:buChar char="●"/>
            </a:pPr>
            <a:r>
              <a:rPr lang="en-US" sz="2200"/>
              <a:t>Error-Prone Data</a:t>
            </a:r>
            <a:endParaRPr sz="2200"/>
          </a:p>
          <a:p>
            <a:pPr marL="457200" lvl="0" indent="-368300" algn="l" rtl="0">
              <a:lnSpc>
                <a:spcPct val="115000"/>
              </a:lnSpc>
              <a:spcBef>
                <a:spcPts val="0"/>
              </a:spcBef>
              <a:spcAft>
                <a:spcPts val="0"/>
              </a:spcAft>
              <a:buSzPts val="2200"/>
              <a:buChar char="●"/>
            </a:pPr>
            <a:r>
              <a:rPr lang="en-US" sz="2200"/>
              <a:t>Bias-Variance Tradeoff</a:t>
            </a:r>
            <a:endParaRPr sz="2200"/>
          </a:p>
          <a:p>
            <a:pPr marL="914400" lvl="1" indent="-368300" algn="l" rtl="0">
              <a:lnSpc>
                <a:spcPct val="115000"/>
              </a:lnSpc>
              <a:spcBef>
                <a:spcPts val="0"/>
              </a:spcBef>
              <a:spcAft>
                <a:spcPts val="0"/>
              </a:spcAft>
              <a:buSzPts val="2200"/>
              <a:buChar char="○"/>
            </a:pPr>
            <a:r>
              <a:rPr lang="en-US" sz="2200"/>
              <a:t>Underfit</a:t>
            </a:r>
            <a:endParaRPr sz="2200"/>
          </a:p>
          <a:p>
            <a:pPr marL="914400" lvl="1" indent="-368300" algn="l" rtl="0">
              <a:lnSpc>
                <a:spcPct val="115000"/>
              </a:lnSpc>
              <a:spcBef>
                <a:spcPts val="0"/>
              </a:spcBef>
              <a:spcAft>
                <a:spcPts val="0"/>
              </a:spcAft>
              <a:buSzPts val="2200"/>
              <a:buChar char="○"/>
            </a:pPr>
            <a:r>
              <a:rPr lang="en-US" sz="2200"/>
              <a:t>Overfit</a:t>
            </a:r>
            <a:endParaRPr sz="2200"/>
          </a:p>
          <a:p>
            <a:pPr marL="457200" lvl="0" indent="-368300" algn="l" rtl="0">
              <a:lnSpc>
                <a:spcPct val="115000"/>
              </a:lnSpc>
              <a:spcBef>
                <a:spcPts val="0"/>
              </a:spcBef>
              <a:spcAft>
                <a:spcPts val="0"/>
              </a:spcAft>
              <a:buSzPts val="2200"/>
              <a:buChar char="●"/>
            </a:pPr>
            <a:r>
              <a:rPr lang="en-US" sz="2200"/>
              <a:t>Interpretation &amp; Subjectivity</a:t>
            </a:r>
            <a:endParaRPr sz="2200"/>
          </a:p>
          <a:p>
            <a:pPr marL="0" lvl="0" indent="0" algn="l" rtl="0">
              <a:lnSpc>
                <a:spcPct val="115000"/>
              </a:lnSpc>
              <a:spcBef>
                <a:spcPts val="0"/>
              </a:spcBef>
              <a:spcAft>
                <a:spcPts val="0"/>
              </a:spcAft>
              <a:buNone/>
            </a:pP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3007" y="171974"/>
            <a:ext cx="8493852" cy="8850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Bias-Variance Tradeoff (BVT)</a:t>
            </a:r>
            <a:endParaRPr b="0"/>
          </a:p>
        </p:txBody>
      </p:sp>
      <p:sp>
        <p:nvSpPr>
          <p:cNvPr id="83" name="Google Shape;83;p5"/>
          <p:cNvSpPr txBox="1">
            <a:spLocks noGrp="1"/>
          </p:cNvSpPr>
          <p:nvPr>
            <p:ph type="body" idx="1"/>
          </p:nvPr>
        </p:nvSpPr>
        <p:spPr>
          <a:xfrm>
            <a:off x="197141" y="1048400"/>
            <a:ext cx="8730396" cy="3511074"/>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0"/>
              </a:spcBef>
              <a:spcAft>
                <a:spcPts val="0"/>
              </a:spcAft>
              <a:buNone/>
            </a:pPr>
            <a:r>
              <a:rPr lang="en-US" sz="2000" b="1" dirty="0"/>
              <a:t>Bias </a:t>
            </a:r>
            <a:r>
              <a:rPr lang="en-US" sz="2000" dirty="0"/>
              <a:t>– Difference between a model’s prediction and the truth (the actual values)</a:t>
            </a:r>
            <a:endParaRPr sz="2000" dirty="0"/>
          </a:p>
          <a:p>
            <a:pPr marL="457200" lvl="0" indent="-355600" algn="l" rtl="0">
              <a:lnSpc>
                <a:spcPct val="150000"/>
              </a:lnSpc>
              <a:spcBef>
                <a:spcPts val="500"/>
              </a:spcBef>
              <a:spcAft>
                <a:spcPts val="0"/>
              </a:spcAft>
              <a:buSzPts val="2000"/>
              <a:buChar char="●"/>
            </a:pPr>
            <a:r>
              <a:rPr lang="en-US" sz="2000" dirty="0"/>
              <a:t>Training error</a:t>
            </a:r>
            <a:endParaRPr sz="2000" dirty="0"/>
          </a:p>
          <a:p>
            <a:pPr marL="457200" lvl="0" indent="-355600" algn="l" rtl="0">
              <a:lnSpc>
                <a:spcPct val="150000"/>
              </a:lnSpc>
              <a:spcBef>
                <a:spcPts val="0"/>
              </a:spcBef>
              <a:spcAft>
                <a:spcPts val="0"/>
              </a:spcAft>
              <a:buSzPts val="2000"/>
              <a:buChar char="●"/>
            </a:pPr>
            <a:r>
              <a:rPr lang="en-US" sz="2000" dirty="0"/>
              <a:t>High bias - </a:t>
            </a:r>
            <a:r>
              <a:rPr lang="en-US" sz="2000" b="1" dirty="0"/>
              <a:t>poor modeling </a:t>
            </a:r>
            <a:r>
              <a:rPr lang="en-US" sz="2000" dirty="0"/>
              <a:t>(very little patterns are captured), </a:t>
            </a:r>
            <a:r>
              <a:rPr lang="en-US" sz="2000" b="1" dirty="0"/>
              <a:t>underfitting</a:t>
            </a:r>
            <a:r>
              <a:rPr lang="en-US" sz="2000" dirty="0"/>
              <a:t>, due to lack of representation </a:t>
            </a:r>
            <a:endParaRPr sz="2000" dirty="0"/>
          </a:p>
          <a:p>
            <a:pPr marL="0" lvl="0" indent="0" algn="l" rtl="0">
              <a:lnSpc>
                <a:spcPct val="150000"/>
              </a:lnSpc>
              <a:spcBef>
                <a:spcPts val="1000"/>
              </a:spcBef>
              <a:spcAft>
                <a:spcPts val="0"/>
              </a:spcAft>
              <a:buNone/>
            </a:pPr>
            <a:r>
              <a:rPr lang="en-US" sz="2000" b="1" dirty="0"/>
              <a:t>Variance </a:t>
            </a:r>
            <a:r>
              <a:rPr lang="en-US" sz="2000" dirty="0"/>
              <a:t>– variability of a model’s prediction between training and test data sets</a:t>
            </a:r>
            <a:endParaRPr sz="2000" dirty="0"/>
          </a:p>
          <a:p>
            <a:pPr marL="457200" lvl="0" indent="-355600" algn="l" rtl="0">
              <a:lnSpc>
                <a:spcPct val="150000"/>
              </a:lnSpc>
              <a:spcBef>
                <a:spcPts val="500"/>
              </a:spcBef>
              <a:spcAft>
                <a:spcPts val="0"/>
              </a:spcAft>
              <a:buSzPts val="2000"/>
              <a:buChar char="●"/>
            </a:pPr>
            <a:r>
              <a:rPr lang="en-US" sz="2000" dirty="0"/>
              <a:t>Test/validation error</a:t>
            </a:r>
            <a:endParaRPr sz="2000" dirty="0"/>
          </a:p>
          <a:p>
            <a:pPr marL="457200" lvl="0" indent="-355600" algn="l" rtl="0">
              <a:lnSpc>
                <a:spcPct val="150000"/>
              </a:lnSpc>
              <a:spcBef>
                <a:spcPts val="0"/>
              </a:spcBef>
              <a:spcAft>
                <a:spcPts val="0"/>
              </a:spcAft>
              <a:buSzPts val="2000"/>
              <a:buChar char="●"/>
            </a:pPr>
            <a:r>
              <a:rPr lang="en-US" sz="2000" dirty="0"/>
              <a:t>High variance – poor modeling (capturing signal and noise in data), overfitting, due to overrepresentation</a:t>
            </a:r>
            <a:endParaRPr sz="2000" dirty="0"/>
          </a:p>
          <a:p>
            <a:pPr marL="0" lvl="0" indent="0" algn="l" rtl="0">
              <a:lnSpc>
                <a:spcPct val="150000"/>
              </a:lnSpc>
              <a:spcBef>
                <a:spcPts val="1000"/>
              </a:spcBef>
              <a:spcAft>
                <a:spcPts val="0"/>
              </a:spcAft>
              <a:buNone/>
            </a:pPr>
            <a:endParaRPr sz="2000" b="1" dirty="0"/>
          </a:p>
        </p:txBody>
      </p:sp>
      <p:grpSp>
        <p:nvGrpSpPr>
          <p:cNvPr id="4" name="Group 3">
            <a:extLst>
              <a:ext uri="{FF2B5EF4-FFF2-40B4-BE49-F238E27FC236}">
                <a16:creationId xmlns:a16="http://schemas.microsoft.com/office/drawing/2014/main" id="{1AC081E8-CB62-4477-91E0-ABF0F8C2ED2C}"/>
              </a:ext>
            </a:extLst>
          </p:cNvPr>
          <p:cNvGrpSpPr/>
          <p:nvPr/>
        </p:nvGrpSpPr>
        <p:grpSpPr>
          <a:xfrm>
            <a:off x="130503" y="5001325"/>
            <a:ext cx="8882994" cy="1643199"/>
            <a:chOff x="739030" y="0"/>
            <a:chExt cx="7665938" cy="1348839"/>
          </a:xfrm>
          <a:scene3d>
            <a:camera prst="orthographicFront">
              <a:rot lat="0" lon="0" rev="0"/>
            </a:camera>
            <a:lightRig rig="contrasting" dir="t">
              <a:rot lat="0" lon="0" rev="1200000"/>
            </a:lightRig>
          </a:scene3d>
        </p:grpSpPr>
        <p:sp>
          <p:nvSpPr>
            <p:cNvPr id="5" name="Rectangle: Rounded Corners 4">
              <a:extLst>
                <a:ext uri="{FF2B5EF4-FFF2-40B4-BE49-F238E27FC236}">
                  <a16:creationId xmlns:a16="http://schemas.microsoft.com/office/drawing/2014/main" id="{775EB7A3-FD6A-432A-AE7B-26552894263B}"/>
                </a:ext>
              </a:extLst>
            </p:cNvPr>
            <p:cNvSpPr/>
            <p:nvPr/>
          </p:nvSpPr>
          <p:spPr>
            <a:xfrm>
              <a:off x="739030" y="0"/>
              <a:ext cx="7665938" cy="1348839"/>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976AE532-09F0-418F-8791-A0A0AF40B693}"/>
                </a:ext>
              </a:extLst>
            </p:cNvPr>
            <p:cNvSpPr txBox="1"/>
            <p:nvPr/>
          </p:nvSpPr>
          <p:spPr>
            <a:xfrm>
              <a:off x="804875" y="65845"/>
              <a:ext cx="7534248" cy="121714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8600" tIns="114300" rIns="228600" bIns="114300" numCol="1" spcCol="1270" anchor="ctr" anchorCtr="0">
              <a:noAutofit/>
            </a:bodyPr>
            <a:lstStyle/>
            <a:p>
              <a:pPr algn="ctr" defTabSz="2667000">
                <a:lnSpc>
                  <a:spcPct val="90000"/>
                </a:lnSpc>
                <a:spcBef>
                  <a:spcPct val="0"/>
                </a:spcBef>
                <a:spcAft>
                  <a:spcPct val="35000"/>
                </a:spcAft>
              </a:pPr>
              <a:r>
                <a:rPr lang="en-US" sz="4400" b="1" dirty="0"/>
                <a:t>Ideal case:</a:t>
              </a:r>
              <a:r>
                <a:rPr lang="en-US" sz="4400" dirty="0"/>
                <a:t> low bias and low variance</a:t>
              </a:r>
              <a:endParaRPr lang="en-US" sz="4400" kern="12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6"/>
          <p:cNvSpPr txBox="1">
            <a:spLocks noGrp="1"/>
          </p:cNvSpPr>
          <p:nvPr>
            <p:ph type="title"/>
          </p:nvPr>
        </p:nvSpPr>
        <p:spPr>
          <a:xfrm>
            <a:off x="453007" y="171974"/>
            <a:ext cx="8493852" cy="8850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Bias-Variance Tradeoff (BVT)</a:t>
            </a:r>
            <a:endParaRPr b="0"/>
          </a:p>
        </p:txBody>
      </p:sp>
      <p:sp>
        <p:nvSpPr>
          <p:cNvPr id="89" name="Google Shape;89;p6"/>
          <p:cNvSpPr txBox="1">
            <a:spLocks noGrp="1"/>
          </p:cNvSpPr>
          <p:nvPr>
            <p:ph type="body" idx="1"/>
          </p:nvPr>
        </p:nvSpPr>
        <p:spPr>
          <a:xfrm>
            <a:off x="453005" y="1035083"/>
            <a:ext cx="3469167" cy="531466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2000" dirty="0"/>
              <a:t>Tradeoff is between </a:t>
            </a:r>
            <a:r>
              <a:rPr lang="en-US" sz="2000" b="1" dirty="0"/>
              <a:t>accuracy</a:t>
            </a:r>
            <a:r>
              <a:rPr lang="en-US" sz="2000" dirty="0"/>
              <a:t> and </a:t>
            </a:r>
            <a:r>
              <a:rPr lang="en-US" sz="2000" b="1" dirty="0"/>
              <a:t>consistency</a:t>
            </a:r>
            <a:endParaRPr sz="2000" b="1" dirty="0"/>
          </a:p>
          <a:p>
            <a:pPr marL="0" lvl="0" indent="0" algn="l" rtl="0">
              <a:lnSpc>
                <a:spcPct val="150000"/>
              </a:lnSpc>
              <a:spcBef>
                <a:spcPts val="1000"/>
              </a:spcBef>
              <a:spcAft>
                <a:spcPts val="1600"/>
              </a:spcAft>
              <a:buNone/>
            </a:pPr>
            <a:r>
              <a:rPr lang="en-US" sz="2000" dirty="0"/>
              <a:t>We want to be consistently accurate (the quadrant with low bias and low variance)</a:t>
            </a:r>
            <a:endParaRPr sz="2000" dirty="0"/>
          </a:p>
        </p:txBody>
      </p:sp>
      <p:pic>
        <p:nvPicPr>
          <p:cNvPr id="90" name="Google Shape;90;p6" descr="Shape, circle&#10;&#10;Description automatically generated"/>
          <p:cNvPicPr preferRelativeResize="0"/>
          <p:nvPr/>
        </p:nvPicPr>
        <p:blipFill rotWithShape="1">
          <a:blip r:embed="rId3">
            <a:alphaModFix/>
          </a:blip>
          <a:srcRect/>
          <a:stretch/>
        </p:blipFill>
        <p:spPr>
          <a:xfrm>
            <a:off x="4061508" y="1530405"/>
            <a:ext cx="4532499" cy="4512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Business Challenges</a:t>
            </a:r>
            <a:endParaRPr b="0"/>
          </a:p>
        </p:txBody>
      </p:sp>
      <p:sp>
        <p:nvSpPr>
          <p:cNvPr id="108" name="Google Shape;108;p4"/>
          <p:cNvSpPr txBox="1">
            <a:spLocks noGrp="1"/>
          </p:cNvSpPr>
          <p:nvPr>
            <p:ph type="body" idx="1"/>
          </p:nvPr>
        </p:nvSpPr>
        <p:spPr>
          <a:xfrm>
            <a:off x="453000" y="1408700"/>
            <a:ext cx="8253000" cy="5176800"/>
          </a:xfrm>
          <a:prstGeom prst="rect">
            <a:avLst/>
          </a:prstGeom>
          <a:noFill/>
          <a:ln>
            <a:noFill/>
          </a:ln>
        </p:spPr>
        <p:txBody>
          <a:bodyPr spcFirstLastPara="1" wrap="square" lIns="91425" tIns="45700" rIns="91425" bIns="45700" anchor="t" anchorCtr="0">
            <a:normAutofit/>
          </a:bodyPr>
          <a:lstStyle/>
          <a:p>
            <a:pPr marL="0" indent="0">
              <a:lnSpc>
                <a:spcPct val="115000"/>
              </a:lnSpc>
              <a:spcBef>
                <a:spcPts val="0"/>
              </a:spcBef>
            </a:pPr>
            <a:r>
              <a:rPr lang="en-US" sz="1800" b="1" dirty="0">
                <a:effectLst/>
                <a:latin typeface="Open Sans" panose="020B0606030504020204" pitchFamily="34" charset="0"/>
                <a:ea typeface="Open Sans" panose="020B0606030504020204" pitchFamily="34" charset="0"/>
              </a:rPr>
              <a:t>Underfit:</a:t>
            </a:r>
            <a:r>
              <a:rPr lang="en-US" sz="1800" dirty="0">
                <a:effectLst/>
                <a:latin typeface="Open Sans" panose="020B0606030504020204" pitchFamily="34" charset="0"/>
                <a:ea typeface="Open Sans" panose="020B0606030504020204" pitchFamily="34" charset="0"/>
              </a:rPr>
              <a:t> An </a:t>
            </a:r>
            <a:r>
              <a:rPr lang="en-US" sz="1800" i="1" dirty="0">
                <a:effectLst/>
                <a:latin typeface="Open Sans" panose="020B0606030504020204" pitchFamily="34" charset="0"/>
                <a:ea typeface="Open Sans" panose="020B0606030504020204" pitchFamily="34" charset="0"/>
              </a:rPr>
              <a:t>underfit</a:t>
            </a:r>
            <a:r>
              <a:rPr lang="en-US" sz="1800" dirty="0">
                <a:effectLst/>
                <a:latin typeface="Open Sans" panose="020B0606030504020204" pitchFamily="34" charset="0"/>
                <a:ea typeface="Open Sans" panose="020B0606030504020204" pitchFamily="34" charset="0"/>
              </a:rPr>
              <a:t> model is unable to accurately predict variations in the output. You would realize this when applying the model to a test dataset. </a:t>
            </a:r>
          </a:p>
          <a:p>
            <a:pPr marL="0" indent="0">
              <a:lnSpc>
                <a:spcPct val="115000"/>
              </a:lnSpc>
              <a:spcBef>
                <a:spcPts val="0"/>
              </a:spcBef>
            </a:pPr>
            <a:endParaRPr lang="en-US" dirty="0">
              <a:latin typeface="Open Sans" panose="020B0606030504020204" pitchFamily="34" charset="0"/>
              <a:ea typeface="Open Sans" panose="020B0606030504020204" pitchFamily="34" charset="0"/>
            </a:endParaRPr>
          </a:p>
          <a:p>
            <a:pPr marL="0" indent="0">
              <a:lnSpc>
                <a:spcPct val="115000"/>
              </a:lnSpc>
              <a:spcBef>
                <a:spcPts val="0"/>
              </a:spcBef>
            </a:pPr>
            <a:r>
              <a:rPr lang="en-US" sz="1800" dirty="0">
                <a:effectLst/>
                <a:latin typeface="Open Sans" panose="020B0606030504020204" pitchFamily="34" charset="0"/>
                <a:ea typeface="Open Sans" panose="020B0606030504020204" pitchFamily="34" charset="0"/>
              </a:rPr>
              <a:t>For example, suppose you develop a model designed to predict an automobile’s gas mileage given its weight. Light cars have higher gas mileage while heavy cars have lower gas mileage. If your model shows little variation in its predictions regardless of the cars’ weight, it is probably underfitting.</a:t>
            </a:r>
          </a:p>
          <a:p>
            <a:pPr marL="0" lvl="0" indent="0" algn="l" rtl="0">
              <a:lnSpc>
                <a:spcPct val="115000"/>
              </a:lnSpc>
              <a:spcBef>
                <a:spcPts val="0"/>
              </a:spcBef>
              <a:spcAft>
                <a:spcPts val="0"/>
              </a:spcAft>
              <a:buNone/>
            </a:pPr>
            <a:endParaRPr sz="2200" dirty="0"/>
          </a:p>
        </p:txBody>
      </p:sp>
    </p:spTree>
    <p:extLst>
      <p:ext uri="{BB962C8B-B14F-4D97-AF65-F5344CB8AC3E}">
        <p14:creationId xmlns:p14="http://schemas.microsoft.com/office/powerpoint/2010/main" val="211997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Business Challenges</a:t>
            </a:r>
            <a:endParaRPr b="0"/>
          </a:p>
        </p:txBody>
      </p:sp>
      <p:sp>
        <p:nvSpPr>
          <p:cNvPr id="108" name="Google Shape;108;p4"/>
          <p:cNvSpPr txBox="1">
            <a:spLocks noGrp="1"/>
          </p:cNvSpPr>
          <p:nvPr>
            <p:ph type="body" idx="1"/>
          </p:nvPr>
        </p:nvSpPr>
        <p:spPr>
          <a:xfrm>
            <a:off x="453000" y="1408700"/>
            <a:ext cx="8253000" cy="5176800"/>
          </a:xfrm>
          <a:prstGeom prst="rect">
            <a:avLst/>
          </a:prstGeom>
          <a:noFill/>
          <a:ln>
            <a:noFill/>
          </a:ln>
        </p:spPr>
        <p:txBody>
          <a:bodyPr spcFirstLastPara="1" wrap="square" lIns="91425" tIns="45700" rIns="91425" bIns="45700" anchor="t" anchorCtr="0">
            <a:normAutofit/>
          </a:bodyPr>
          <a:lstStyle/>
          <a:p>
            <a:pPr marL="0" indent="0">
              <a:lnSpc>
                <a:spcPct val="115000"/>
              </a:lnSpc>
              <a:spcBef>
                <a:spcPts val="0"/>
              </a:spcBef>
            </a:pPr>
            <a:r>
              <a:rPr lang="en-US" sz="1800" b="1" dirty="0">
                <a:effectLst/>
                <a:latin typeface="Open Sans" panose="020B0606030504020204" pitchFamily="34" charset="0"/>
                <a:ea typeface="Open Sans" panose="020B0606030504020204" pitchFamily="34" charset="0"/>
              </a:rPr>
              <a:t>Overfit: </a:t>
            </a:r>
            <a:r>
              <a:rPr lang="en-US" sz="1800" dirty="0">
                <a:effectLst/>
                <a:latin typeface="Open Sans" panose="020B0606030504020204" pitchFamily="34" charset="0"/>
                <a:ea typeface="Open Sans" panose="020B0606030504020204" pitchFamily="34" charset="0"/>
              </a:rPr>
              <a:t>In contrast, an overfit model shows variations in the output that are not actually present. </a:t>
            </a:r>
          </a:p>
          <a:p>
            <a:pPr marL="0" indent="0">
              <a:lnSpc>
                <a:spcPct val="115000"/>
              </a:lnSpc>
              <a:spcBef>
                <a:spcPts val="0"/>
              </a:spcBef>
            </a:pPr>
            <a:r>
              <a:rPr lang="en-US" sz="1800" dirty="0">
                <a:effectLst/>
                <a:latin typeface="Open Sans" panose="020B0606030504020204" pitchFamily="34" charset="0"/>
                <a:ea typeface="Open Sans" panose="020B0606030504020204" pitchFamily="34" charset="0"/>
              </a:rPr>
              <a:t>Again, you would realize this when applying the model to a test dataset. </a:t>
            </a:r>
          </a:p>
          <a:p>
            <a:pPr marL="0" indent="0">
              <a:lnSpc>
                <a:spcPct val="115000"/>
              </a:lnSpc>
              <a:spcBef>
                <a:spcPts val="0"/>
              </a:spcBef>
            </a:pPr>
            <a:endParaRPr lang="en-US" dirty="0">
              <a:latin typeface="Open Sans" panose="020B0606030504020204" pitchFamily="34" charset="0"/>
              <a:ea typeface="Open Sans" panose="020B0606030504020204" pitchFamily="34" charset="0"/>
            </a:endParaRPr>
          </a:p>
          <a:p>
            <a:pPr marL="0" indent="0">
              <a:lnSpc>
                <a:spcPct val="115000"/>
              </a:lnSpc>
              <a:spcBef>
                <a:spcPts val="0"/>
              </a:spcBef>
            </a:pPr>
            <a:r>
              <a:rPr lang="en-US" sz="1800" dirty="0">
                <a:effectLst/>
                <a:latin typeface="Open Sans" panose="020B0606030504020204" pitchFamily="34" charset="0"/>
                <a:ea typeface="Open Sans" panose="020B0606030504020204" pitchFamily="34" charset="0"/>
              </a:rPr>
              <a:t>For instance, suppose you’re developing a model designed to predict a person’s income tax given their income. An overfit model manages to correctly predict each data point. However, this doesn’t necessarily mean that it would be accurate for “new” data (data that the model hasn’t previously “seen”). </a:t>
            </a:r>
          </a:p>
          <a:p>
            <a:pPr marL="0" indent="0">
              <a:lnSpc>
                <a:spcPct val="115000"/>
              </a:lnSpc>
              <a:spcBef>
                <a:spcPts val="0"/>
              </a:spcBef>
            </a:pPr>
            <a:endParaRPr lang="en-US" dirty="0">
              <a:latin typeface="Open Sans" panose="020B0606030504020204" pitchFamily="34" charset="0"/>
              <a:ea typeface="Open Sans" panose="020B0606030504020204" pitchFamily="34" charset="0"/>
            </a:endParaRPr>
          </a:p>
          <a:p>
            <a:pPr marL="0" indent="0">
              <a:lnSpc>
                <a:spcPct val="115000"/>
              </a:lnSpc>
              <a:spcBef>
                <a:spcPts val="0"/>
              </a:spcBef>
            </a:pPr>
            <a:endParaRPr lang="en-US" sz="1800" dirty="0">
              <a:effectLst/>
              <a:latin typeface="Open Sans" panose="020B0606030504020204" pitchFamily="34" charset="0"/>
              <a:ea typeface="Open Sans" panose="020B0606030504020204" pitchFamily="34" charset="0"/>
            </a:endParaRPr>
          </a:p>
          <a:p>
            <a:pPr marL="0" lvl="0" indent="0" algn="l" rtl="0">
              <a:lnSpc>
                <a:spcPct val="115000"/>
              </a:lnSpc>
              <a:spcBef>
                <a:spcPts val="0"/>
              </a:spcBef>
              <a:spcAft>
                <a:spcPts val="0"/>
              </a:spcAft>
              <a:buNone/>
            </a:pPr>
            <a:endParaRPr sz="2200" dirty="0"/>
          </a:p>
        </p:txBody>
      </p:sp>
    </p:spTree>
    <p:extLst>
      <p:ext uri="{BB962C8B-B14F-4D97-AF65-F5344CB8AC3E}">
        <p14:creationId xmlns:p14="http://schemas.microsoft.com/office/powerpoint/2010/main" val="133014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Bias-Variance Tradeoff (BVT)</a:t>
            </a:r>
            <a:endParaRPr b="0"/>
          </a:p>
        </p:txBody>
      </p:sp>
      <p:sp>
        <p:nvSpPr>
          <p:cNvPr id="96" name="Google Shape;96;p7"/>
          <p:cNvSpPr txBox="1">
            <a:spLocks noGrp="1"/>
          </p:cNvSpPr>
          <p:nvPr>
            <p:ph type="body" idx="1"/>
          </p:nvPr>
        </p:nvSpPr>
        <p:spPr>
          <a:xfrm>
            <a:off x="453005" y="1035082"/>
            <a:ext cx="8384648" cy="53239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2000" b="1"/>
              <a:t>Over</a:t>
            </a:r>
            <a:r>
              <a:rPr lang="en-US" sz="2000"/>
              <a:t>fitting/training vs </a:t>
            </a:r>
            <a:r>
              <a:rPr lang="en-US" sz="2000" b="1"/>
              <a:t>under</a:t>
            </a:r>
            <a:r>
              <a:rPr lang="en-US" sz="2000"/>
              <a:t>fitting/training</a:t>
            </a:r>
            <a:endParaRPr sz="2000"/>
          </a:p>
          <a:p>
            <a:pPr marL="0" lvl="0" indent="0" algn="l" rtl="0">
              <a:lnSpc>
                <a:spcPct val="90000"/>
              </a:lnSpc>
              <a:spcBef>
                <a:spcPts val="1000"/>
              </a:spcBef>
              <a:spcAft>
                <a:spcPts val="0"/>
              </a:spcAft>
              <a:buNone/>
            </a:pPr>
            <a:r>
              <a:rPr lang="en-US" sz="2000"/>
              <a:t>The goal is to capture the signal and stop the learning before starting to capture the noise.</a:t>
            </a:r>
            <a:endParaRPr sz="2000"/>
          </a:p>
          <a:p>
            <a:pPr marL="0" lvl="0" indent="0" algn="l" rtl="0">
              <a:lnSpc>
                <a:spcPct val="90000"/>
              </a:lnSpc>
              <a:spcBef>
                <a:spcPts val="1000"/>
              </a:spcBef>
              <a:spcAft>
                <a:spcPts val="0"/>
              </a:spcAft>
              <a:buNone/>
            </a:pPr>
            <a:endParaRPr sz="2000"/>
          </a:p>
          <a:p>
            <a:pPr marL="0" lvl="0" indent="0" algn="l" rtl="0">
              <a:lnSpc>
                <a:spcPct val="90000"/>
              </a:lnSpc>
              <a:spcBef>
                <a:spcPts val="1000"/>
              </a:spcBef>
              <a:spcAft>
                <a:spcPts val="0"/>
              </a:spcAft>
              <a:buNone/>
            </a:pPr>
            <a:endParaRPr sz="2000"/>
          </a:p>
          <a:p>
            <a:pPr marL="0" lvl="0" indent="0" algn="l" rtl="0">
              <a:lnSpc>
                <a:spcPct val="90000"/>
              </a:lnSpc>
              <a:spcBef>
                <a:spcPts val="1000"/>
              </a:spcBef>
              <a:spcAft>
                <a:spcPts val="0"/>
              </a:spcAft>
              <a:buNone/>
            </a:pPr>
            <a:endParaRPr sz="2000"/>
          </a:p>
          <a:p>
            <a:pPr marL="0" lvl="0" indent="0" algn="l" rtl="0">
              <a:lnSpc>
                <a:spcPct val="90000"/>
              </a:lnSpc>
              <a:spcBef>
                <a:spcPts val="1000"/>
              </a:spcBef>
              <a:spcAft>
                <a:spcPts val="0"/>
              </a:spcAft>
              <a:buNone/>
            </a:pPr>
            <a:endParaRPr sz="2000"/>
          </a:p>
          <a:p>
            <a:pPr marL="0" lvl="0" indent="0" algn="l" rtl="0">
              <a:lnSpc>
                <a:spcPct val="90000"/>
              </a:lnSpc>
              <a:spcBef>
                <a:spcPts val="1000"/>
              </a:spcBef>
              <a:spcAft>
                <a:spcPts val="0"/>
              </a:spcAft>
              <a:buNone/>
            </a:pPr>
            <a:r>
              <a:rPr lang="en-US" sz="2000"/>
              <a:t>Generalizability is needed for predictability </a:t>
            </a:r>
            <a:endParaRPr sz="2000"/>
          </a:p>
          <a:p>
            <a:pPr marL="0" lvl="0" indent="0" algn="l" rtl="0">
              <a:lnSpc>
                <a:spcPct val="90000"/>
              </a:lnSpc>
              <a:spcBef>
                <a:spcPts val="1000"/>
              </a:spcBef>
              <a:spcAft>
                <a:spcPts val="1600"/>
              </a:spcAft>
              <a:buNone/>
            </a:pPr>
            <a:r>
              <a:rPr lang="en-US" sz="2000"/>
              <a:t>Prediction vs curve-fitting </a:t>
            </a:r>
            <a:endParaRPr sz="2000"/>
          </a:p>
        </p:txBody>
      </p:sp>
      <p:pic>
        <p:nvPicPr>
          <p:cNvPr id="97" name="Google Shape;97;p7" descr="Chart, scatter chart&#10;&#10;Description automatically generated"/>
          <p:cNvPicPr preferRelativeResize="0"/>
          <p:nvPr/>
        </p:nvPicPr>
        <p:blipFill rotWithShape="1">
          <a:blip r:embed="rId3">
            <a:alphaModFix/>
          </a:blip>
          <a:srcRect/>
          <a:stretch/>
        </p:blipFill>
        <p:spPr>
          <a:xfrm>
            <a:off x="507608" y="2891533"/>
            <a:ext cx="8384648" cy="19215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453000" y="171975"/>
            <a:ext cx="82758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Learning Goals</a:t>
            </a:r>
            <a:endParaRPr b="0"/>
          </a:p>
        </p:txBody>
      </p:sp>
      <p:sp>
        <p:nvSpPr>
          <p:cNvPr id="65" name="Google Shape;65;p2"/>
          <p:cNvSpPr txBox="1">
            <a:spLocks noGrp="1"/>
          </p:cNvSpPr>
          <p:nvPr>
            <p:ph type="body" idx="1"/>
          </p:nvPr>
        </p:nvSpPr>
        <p:spPr>
          <a:xfrm>
            <a:off x="453006" y="1157680"/>
            <a:ext cx="8493852" cy="5289069"/>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
            </a:pPr>
            <a:r>
              <a:rPr lang="en-US" sz="2000"/>
              <a:t>Evaluate a scenario and discuss the optimal predictive modeling technique(s) to achieve business goals. </a:t>
            </a:r>
            <a:endParaRPr sz="2000"/>
          </a:p>
          <a:p>
            <a:pPr marL="457200" lvl="0" indent="-355600" algn="l" rtl="0">
              <a:lnSpc>
                <a:spcPct val="100000"/>
              </a:lnSpc>
              <a:spcBef>
                <a:spcPts val="0"/>
              </a:spcBef>
              <a:spcAft>
                <a:spcPts val="0"/>
              </a:spcAft>
              <a:buSzPts val="2000"/>
              <a:buChar char="●"/>
            </a:pPr>
            <a:r>
              <a:rPr lang="en-US" sz="2000"/>
              <a:t>Investigate considerations for how predictive analytics will help you solve the business problem for your final project.</a:t>
            </a:r>
            <a:endParaRPr sz="2000"/>
          </a:p>
          <a:p>
            <a:pPr marL="457200" lvl="0" indent="-355600" algn="l" rtl="0">
              <a:lnSpc>
                <a:spcPct val="100000"/>
              </a:lnSpc>
              <a:spcBef>
                <a:spcPts val="0"/>
              </a:spcBef>
              <a:spcAft>
                <a:spcPts val="0"/>
              </a:spcAft>
              <a:buSzPts val="2000"/>
              <a:buChar char="●"/>
            </a:pPr>
            <a:r>
              <a:rPr lang="en-US" sz="2000"/>
              <a:t>Define predictive analytics and the techniques of predictive analytics.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453000" y="171975"/>
            <a:ext cx="82758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a:t>Linear Regression (LR)</a:t>
            </a:r>
            <a:endParaRPr b="0" dirty="0"/>
          </a:p>
        </p:txBody>
      </p:sp>
      <p:graphicFrame>
        <p:nvGraphicFramePr>
          <p:cNvPr id="2" name="Diagram 1">
            <a:extLst>
              <a:ext uri="{FF2B5EF4-FFF2-40B4-BE49-F238E27FC236}">
                <a16:creationId xmlns:a16="http://schemas.microsoft.com/office/drawing/2014/main" id="{F277B028-C657-4DBB-8A66-E190F89F74E7}"/>
              </a:ext>
            </a:extLst>
          </p:cNvPr>
          <p:cNvGraphicFramePr/>
          <p:nvPr/>
        </p:nvGraphicFramePr>
        <p:xfrm>
          <a:off x="415200" y="1343640"/>
          <a:ext cx="9471795" cy="4692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6" name="Google Shape;146;p19"/>
          <p:cNvSpPr txBox="1">
            <a:spLocks noGrp="1"/>
          </p:cNvSpPr>
          <p:nvPr>
            <p:ph type="ftr" idx="11"/>
          </p:nvPr>
        </p:nvSpPr>
        <p:spPr>
          <a:xfrm>
            <a:off x="7575258" y="6508796"/>
            <a:ext cx="1371599" cy="28666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0070C0"/>
                </a:solidFill>
                <a:latin typeface="Calibri"/>
                <a:ea typeface="Calibri"/>
                <a:cs typeface="Calibri"/>
                <a:sym typeface="Calibri"/>
              </a:rPr>
              <a:t>20</a:t>
            </a:fld>
            <a:endParaRPr sz="1200">
              <a:solidFill>
                <a:srgbClr val="0070C0"/>
              </a:solidFill>
              <a:latin typeface="Calibri"/>
              <a:ea typeface="Calibri"/>
              <a:cs typeface="Calibri"/>
              <a:sym typeface="Calibri"/>
            </a:endParaRPr>
          </a:p>
        </p:txBody>
      </p:sp>
    </p:spTree>
    <p:extLst>
      <p:ext uri="{BB962C8B-B14F-4D97-AF65-F5344CB8AC3E}">
        <p14:creationId xmlns:p14="http://schemas.microsoft.com/office/powerpoint/2010/main" val="148981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453007" y="171974"/>
            <a:ext cx="8493852" cy="8850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a:t>Logistic Regression</a:t>
            </a:r>
            <a:endParaRPr b="0" dirty="0"/>
          </a:p>
        </p:txBody>
      </p:sp>
      <p:sp>
        <p:nvSpPr>
          <p:cNvPr id="168" name="Google Shape;168;p22"/>
          <p:cNvSpPr txBox="1">
            <a:spLocks noGrp="1"/>
          </p:cNvSpPr>
          <p:nvPr>
            <p:ph type="body" idx="1"/>
          </p:nvPr>
        </p:nvSpPr>
        <p:spPr>
          <a:xfrm>
            <a:off x="439800" y="1079101"/>
            <a:ext cx="8264400" cy="2035800"/>
          </a:xfrm>
          <a:prstGeom prst="rect">
            <a:avLst/>
          </a:prstGeom>
          <a:noFill/>
          <a:ln>
            <a:noFill/>
          </a:ln>
        </p:spPr>
        <p:txBody>
          <a:bodyPr spcFirstLastPara="1" wrap="square" lIns="91425" tIns="45700" rIns="91425" bIns="45700" anchor="t" anchorCtr="0">
            <a:normAutofit/>
          </a:bodyPr>
          <a:lstStyle/>
          <a:p>
            <a:pPr marL="457200" lvl="0" indent="-355600" algn="l" rtl="0">
              <a:lnSpc>
                <a:spcPct val="150000"/>
              </a:lnSpc>
              <a:spcBef>
                <a:spcPts val="0"/>
              </a:spcBef>
              <a:spcAft>
                <a:spcPts val="0"/>
              </a:spcAft>
              <a:buSzPts val="2000"/>
              <a:buChar char="●"/>
            </a:pPr>
            <a:r>
              <a:rPr lang="en-US" sz="2000" dirty="0"/>
              <a:t>Most popular statistical technique for </a:t>
            </a:r>
            <a:r>
              <a:rPr lang="en-US" sz="2000" b="1" dirty="0"/>
              <a:t>classification</a:t>
            </a:r>
            <a:r>
              <a:rPr lang="en-US" sz="2000" dirty="0"/>
              <a:t> type prediction problems</a:t>
            </a:r>
            <a:endParaRPr sz="2000" dirty="0"/>
          </a:p>
          <a:p>
            <a:pPr marL="457200" lvl="0" indent="-355600" algn="l" rtl="0">
              <a:lnSpc>
                <a:spcPct val="150000"/>
              </a:lnSpc>
              <a:spcBef>
                <a:spcPts val="0"/>
              </a:spcBef>
              <a:spcAft>
                <a:spcPts val="0"/>
              </a:spcAft>
              <a:buSzPts val="2000"/>
              <a:buChar char="●"/>
            </a:pPr>
            <a:r>
              <a:rPr lang="en-US" sz="2000" dirty="0"/>
              <a:t>Developed in 1940s</a:t>
            </a:r>
            <a:endParaRPr sz="2000" dirty="0"/>
          </a:p>
          <a:p>
            <a:pPr marL="457200" lvl="0" indent="-355600" algn="l" rtl="0">
              <a:lnSpc>
                <a:spcPct val="150000"/>
              </a:lnSpc>
              <a:spcBef>
                <a:spcPts val="0"/>
              </a:spcBef>
              <a:spcAft>
                <a:spcPts val="0"/>
              </a:spcAft>
              <a:buSzPts val="2000"/>
              <a:buChar char="●"/>
            </a:pPr>
            <a:r>
              <a:rPr lang="en-US" sz="2000" dirty="0"/>
              <a:t>It calculates the </a:t>
            </a:r>
            <a:r>
              <a:rPr lang="en-US" sz="2000" b="1" dirty="0"/>
              <a:t>probability</a:t>
            </a:r>
            <a:r>
              <a:rPr lang="en-US" sz="2000" dirty="0"/>
              <a:t> of the outcomes</a:t>
            </a:r>
            <a:endParaRPr sz="2000" dirty="0"/>
          </a:p>
        </p:txBody>
      </p:sp>
      <p:pic>
        <p:nvPicPr>
          <p:cNvPr id="169" name="Google Shape;169;p22" descr="Chart, histogram&#10;&#10;Description automatically generated"/>
          <p:cNvPicPr preferRelativeResize="0"/>
          <p:nvPr/>
        </p:nvPicPr>
        <p:blipFill rotWithShape="1">
          <a:blip r:embed="rId3">
            <a:alphaModFix/>
          </a:blip>
          <a:srcRect/>
          <a:stretch/>
        </p:blipFill>
        <p:spPr>
          <a:xfrm>
            <a:off x="2230300" y="3201930"/>
            <a:ext cx="4683400" cy="3219837"/>
          </a:xfrm>
          <a:prstGeom prst="rect">
            <a:avLst/>
          </a:prstGeom>
          <a:noFill/>
          <a:ln>
            <a:noFill/>
          </a:ln>
        </p:spPr>
      </p:pic>
      <p:sp>
        <p:nvSpPr>
          <p:cNvPr id="170" name="Google Shape;170;p22"/>
          <p:cNvSpPr txBox="1">
            <a:spLocks noGrp="1"/>
          </p:cNvSpPr>
          <p:nvPr>
            <p:ph type="ftr" idx="11"/>
          </p:nvPr>
        </p:nvSpPr>
        <p:spPr>
          <a:xfrm>
            <a:off x="7575258" y="6508796"/>
            <a:ext cx="1371599" cy="28666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0070C0"/>
                </a:solidFill>
                <a:latin typeface="Calibri"/>
                <a:ea typeface="Calibri"/>
                <a:cs typeface="Calibri"/>
                <a:sym typeface="Calibri"/>
              </a:rPr>
              <a:t>21</a:t>
            </a:fld>
            <a:endParaRPr sz="1200">
              <a:solidFill>
                <a:srgbClr val="0070C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txBox="1">
            <a:spLocks noGrp="1"/>
          </p:cNvSpPr>
          <p:nvPr>
            <p:ph type="title"/>
          </p:nvPr>
        </p:nvSpPr>
        <p:spPr>
          <a:xfrm>
            <a:off x="453000" y="171975"/>
            <a:ext cx="82386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Introduction to Decision Trees</a:t>
            </a:r>
            <a:endParaRPr b="0"/>
          </a:p>
        </p:txBody>
      </p:sp>
      <p:sp>
        <p:nvSpPr>
          <p:cNvPr id="189" name="Google Shape;189;p17"/>
          <p:cNvSpPr txBox="1">
            <a:spLocks noGrp="1"/>
          </p:cNvSpPr>
          <p:nvPr>
            <p:ph type="body" idx="1"/>
          </p:nvPr>
        </p:nvSpPr>
        <p:spPr>
          <a:xfrm>
            <a:off x="0" y="1118299"/>
            <a:ext cx="5657946" cy="5320802"/>
          </a:xfrm>
          <a:prstGeom prst="rect">
            <a:avLst/>
          </a:prstGeom>
          <a:noFill/>
          <a:ln>
            <a:noFill/>
          </a:ln>
        </p:spPr>
        <p:txBody>
          <a:bodyPr spcFirstLastPara="1" wrap="square" lIns="91425" tIns="45700" rIns="91425" bIns="45700" anchor="t" anchorCtr="0">
            <a:normAutofit/>
          </a:bodyPr>
          <a:lstStyle/>
          <a:p>
            <a:pPr marL="457200" lvl="0" indent="-355600" algn="l" rtl="0">
              <a:lnSpc>
                <a:spcPct val="115000"/>
              </a:lnSpc>
              <a:spcBef>
                <a:spcPts val="0"/>
              </a:spcBef>
              <a:spcAft>
                <a:spcPts val="0"/>
              </a:spcAft>
              <a:buSzPts val="2000"/>
              <a:buChar char="●"/>
            </a:pPr>
            <a:r>
              <a:rPr lang="en-US" sz="2400" dirty="0"/>
              <a:t>Most common &amp; highly intuitive classifiers</a:t>
            </a:r>
            <a:endParaRPr sz="2400" dirty="0"/>
          </a:p>
          <a:p>
            <a:pPr marL="457200" lvl="0" indent="-355600" algn="l" rtl="0">
              <a:lnSpc>
                <a:spcPct val="115000"/>
              </a:lnSpc>
              <a:spcBef>
                <a:spcPts val="0"/>
              </a:spcBef>
              <a:spcAft>
                <a:spcPts val="0"/>
              </a:spcAft>
              <a:buSzPts val="2000"/>
              <a:buChar char="●"/>
            </a:pPr>
            <a:r>
              <a:rPr lang="en-US" sz="2400" dirty="0"/>
              <a:t>Tree induction/creation follows a divide-and-conquer methodology </a:t>
            </a:r>
          </a:p>
          <a:p>
            <a:pPr indent="-355600">
              <a:lnSpc>
                <a:spcPct val="115000"/>
              </a:lnSpc>
              <a:spcBef>
                <a:spcPts val="0"/>
              </a:spcBef>
              <a:buSzPts val="2000"/>
              <a:buFont typeface="Open Sans"/>
              <a:buChar char="●"/>
            </a:pPr>
            <a:r>
              <a:rPr lang="en-US" sz="2400" dirty="0"/>
              <a:t>Can use both numeric and nominal variables</a:t>
            </a:r>
          </a:p>
        </p:txBody>
      </p:sp>
      <p:pic>
        <p:nvPicPr>
          <p:cNvPr id="1026" name="Picture 2">
            <a:extLst>
              <a:ext uri="{FF2B5EF4-FFF2-40B4-BE49-F238E27FC236}">
                <a16:creationId xmlns:a16="http://schemas.microsoft.com/office/drawing/2014/main" id="{565A370D-D6FA-488F-8E92-65693EE6E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842" y="631241"/>
            <a:ext cx="3301416" cy="586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928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8"/>
          <p:cNvSpPr txBox="1">
            <a:spLocks noGrp="1"/>
          </p:cNvSpPr>
          <p:nvPr>
            <p:ph type="title"/>
          </p:nvPr>
        </p:nvSpPr>
        <p:spPr>
          <a:xfrm>
            <a:off x="453007" y="171974"/>
            <a:ext cx="8493852" cy="8850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a:t>Evaluating a Decision Tree Model</a:t>
            </a:r>
            <a:endParaRPr b="0" dirty="0"/>
          </a:p>
        </p:txBody>
      </p:sp>
      <p:sp>
        <p:nvSpPr>
          <p:cNvPr id="195" name="Google Shape;195;p18"/>
          <p:cNvSpPr txBox="1">
            <a:spLocks noGrp="1"/>
          </p:cNvSpPr>
          <p:nvPr>
            <p:ph type="body" idx="1"/>
          </p:nvPr>
        </p:nvSpPr>
        <p:spPr>
          <a:xfrm>
            <a:off x="5099538" y="1430952"/>
            <a:ext cx="3164614" cy="2085972"/>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rgbClr val="FF6600"/>
              </a:buClr>
              <a:buSzPts val="3200"/>
              <a:buNone/>
            </a:pPr>
            <a:r>
              <a:rPr lang="en-US" sz="2000" b="1" dirty="0"/>
              <a:t>Accuracy score:  </a:t>
            </a:r>
          </a:p>
          <a:p>
            <a:pPr marL="0" lvl="0" indent="0" algn="l" rtl="0">
              <a:lnSpc>
                <a:spcPct val="115000"/>
              </a:lnSpc>
              <a:spcBef>
                <a:spcPts val="0"/>
              </a:spcBef>
              <a:spcAft>
                <a:spcPts val="0"/>
              </a:spcAft>
              <a:buClr>
                <a:srgbClr val="FF6600"/>
              </a:buClr>
              <a:buSzPts val="3200"/>
              <a:buNone/>
            </a:pPr>
            <a:r>
              <a:rPr lang="en-US" sz="2000" dirty="0"/>
              <a:t>Used to calculate the accuracy of the trained classifier.</a:t>
            </a:r>
            <a:endParaRPr sz="2000" dirty="0"/>
          </a:p>
        </p:txBody>
      </p:sp>
      <p:pic>
        <p:nvPicPr>
          <p:cNvPr id="1026" name="Picture 2" descr="red white and black round wheel">
            <a:extLst>
              <a:ext uri="{FF2B5EF4-FFF2-40B4-BE49-F238E27FC236}">
                <a16:creationId xmlns:a16="http://schemas.microsoft.com/office/drawing/2014/main" id="{19BBFDC8-FF98-4C8A-84F1-B81165FFD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99" y="1232144"/>
            <a:ext cx="4387283" cy="247013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95;p18">
            <a:extLst>
              <a:ext uri="{FF2B5EF4-FFF2-40B4-BE49-F238E27FC236}">
                <a16:creationId xmlns:a16="http://schemas.microsoft.com/office/drawing/2014/main" id="{75A812C7-7AF8-4B6E-9229-79A888DB1281}"/>
              </a:ext>
            </a:extLst>
          </p:cNvPr>
          <p:cNvSpPr txBox="1">
            <a:spLocks/>
          </p:cNvSpPr>
          <p:nvPr/>
        </p:nvSpPr>
        <p:spPr>
          <a:xfrm>
            <a:off x="306462" y="4500440"/>
            <a:ext cx="4387283" cy="1249729"/>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1600"/>
              </a:spcBef>
              <a:spcAft>
                <a:spcPts val="0"/>
              </a:spcAft>
              <a:buClr>
                <a:schemeClr val="dk1"/>
              </a:buClr>
              <a:buSzPts val="1800"/>
              <a:buFont typeface="Open Sans"/>
              <a:buNone/>
              <a:defRPr sz="1400" b="0"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1600"/>
              </a:spcBef>
              <a:spcAft>
                <a:spcPts val="0"/>
              </a:spcAft>
              <a:buClr>
                <a:schemeClr val="dk1"/>
              </a:buClr>
              <a:buSzPts val="1800"/>
              <a:buFont typeface="Open Sans"/>
              <a:buNone/>
              <a:defRPr sz="1400" b="0"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1600"/>
              </a:spcBef>
              <a:spcAft>
                <a:spcPts val="0"/>
              </a:spcAft>
              <a:buClr>
                <a:schemeClr val="dk1"/>
              </a:buClr>
              <a:buSzPts val="1800"/>
              <a:buFont typeface="Open Sans"/>
              <a:buNone/>
              <a:defRPr sz="1400" b="0"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1600"/>
              </a:spcBef>
              <a:spcAft>
                <a:spcPts val="0"/>
              </a:spcAft>
              <a:buClr>
                <a:schemeClr val="dk1"/>
              </a:buClr>
              <a:buSzPts val="1800"/>
              <a:buFont typeface="Open Sans"/>
              <a:buNone/>
              <a:defRPr sz="1400" b="0" i="0" u="none" strike="noStrike" cap="none">
                <a:solidFill>
                  <a:schemeClr val="dk1"/>
                </a:solidFill>
                <a:latin typeface="Open Sans"/>
                <a:ea typeface="Open Sans"/>
                <a:cs typeface="Open Sans"/>
                <a:sym typeface="Open Sans"/>
              </a:defRPr>
            </a:lvl5pPr>
            <a:lvl6pPr marL="2743200" marR="0" lvl="5" indent="-228600" algn="l" rtl="0">
              <a:lnSpc>
                <a:spcPct val="90000"/>
              </a:lnSpc>
              <a:spcBef>
                <a:spcPts val="1600"/>
              </a:spcBef>
              <a:spcAft>
                <a:spcPts val="0"/>
              </a:spcAft>
              <a:buClr>
                <a:schemeClr val="dk1"/>
              </a:buClr>
              <a:buSzPts val="1800"/>
              <a:buFont typeface="Open Sans"/>
              <a:buNone/>
              <a:defRPr sz="1400" b="0" i="0" u="none" strike="noStrike" cap="none">
                <a:solidFill>
                  <a:schemeClr val="dk1"/>
                </a:solidFill>
                <a:latin typeface="Open Sans"/>
                <a:ea typeface="Open Sans"/>
                <a:cs typeface="Open Sans"/>
                <a:sym typeface="Open Sans"/>
              </a:defRPr>
            </a:lvl6pPr>
            <a:lvl7pPr marL="3200400" marR="0" lvl="6" indent="-228600" algn="l" rtl="0">
              <a:lnSpc>
                <a:spcPct val="90000"/>
              </a:lnSpc>
              <a:spcBef>
                <a:spcPts val="1600"/>
              </a:spcBef>
              <a:spcAft>
                <a:spcPts val="0"/>
              </a:spcAft>
              <a:buClr>
                <a:schemeClr val="dk1"/>
              </a:buClr>
              <a:buSzPts val="1800"/>
              <a:buFont typeface="Open Sans"/>
              <a:buNone/>
              <a:defRPr sz="1400" b="0" i="0" u="none" strike="noStrike" cap="none">
                <a:solidFill>
                  <a:schemeClr val="dk1"/>
                </a:solidFill>
                <a:latin typeface="Open Sans"/>
                <a:ea typeface="Open Sans"/>
                <a:cs typeface="Open Sans"/>
                <a:sym typeface="Open Sans"/>
              </a:defRPr>
            </a:lvl7pPr>
            <a:lvl8pPr marL="3657600" marR="0" lvl="7" indent="-228600" algn="l" rtl="0">
              <a:lnSpc>
                <a:spcPct val="90000"/>
              </a:lnSpc>
              <a:spcBef>
                <a:spcPts val="1600"/>
              </a:spcBef>
              <a:spcAft>
                <a:spcPts val="0"/>
              </a:spcAft>
              <a:buClr>
                <a:schemeClr val="dk1"/>
              </a:buClr>
              <a:buSzPts val="1800"/>
              <a:buFont typeface="Open Sans"/>
              <a:buNone/>
              <a:defRPr sz="1400" b="0" i="0" u="none" strike="noStrike" cap="none">
                <a:solidFill>
                  <a:schemeClr val="dk1"/>
                </a:solidFill>
                <a:latin typeface="Open Sans"/>
                <a:ea typeface="Open Sans"/>
                <a:cs typeface="Open Sans"/>
                <a:sym typeface="Open Sans"/>
              </a:defRPr>
            </a:lvl8pPr>
            <a:lvl9pPr marL="4114800" marR="0" lvl="8" indent="-228600" algn="l" rtl="0">
              <a:lnSpc>
                <a:spcPct val="90000"/>
              </a:lnSpc>
              <a:spcBef>
                <a:spcPts val="1600"/>
              </a:spcBef>
              <a:spcAft>
                <a:spcPts val="1600"/>
              </a:spcAft>
              <a:buClr>
                <a:schemeClr val="dk1"/>
              </a:buClr>
              <a:buSzPts val="1800"/>
              <a:buFont typeface="Open Sans"/>
              <a:buNone/>
              <a:defRPr sz="1400" b="0" i="0" u="none" strike="noStrike" cap="none">
                <a:solidFill>
                  <a:schemeClr val="dk1"/>
                </a:solidFill>
                <a:latin typeface="Open Sans"/>
                <a:ea typeface="Open Sans"/>
                <a:cs typeface="Open Sans"/>
                <a:sym typeface="Open Sans"/>
              </a:defRPr>
            </a:lvl9pPr>
          </a:lstStyle>
          <a:p>
            <a:pPr marL="0" indent="0">
              <a:lnSpc>
                <a:spcPct val="115000"/>
              </a:lnSpc>
              <a:spcBef>
                <a:spcPts val="0"/>
              </a:spcBef>
              <a:buClr>
                <a:srgbClr val="FF6600"/>
              </a:buClr>
              <a:buSzPts val="3200"/>
            </a:pPr>
            <a:r>
              <a:rPr lang="en-US" sz="2000" b="1" dirty="0"/>
              <a:t>Confusion Matrix:  </a:t>
            </a:r>
          </a:p>
          <a:p>
            <a:pPr marL="0" indent="0">
              <a:lnSpc>
                <a:spcPct val="115000"/>
              </a:lnSpc>
              <a:spcBef>
                <a:spcPts val="0"/>
              </a:spcBef>
              <a:buClr>
                <a:srgbClr val="FF6600"/>
              </a:buClr>
              <a:buSzPts val="3200"/>
            </a:pPr>
            <a:r>
              <a:rPr lang="en-US" sz="2000" dirty="0"/>
              <a:t>Used to understand the trained classifier behavior over the test dataset or validate dataset.</a:t>
            </a:r>
          </a:p>
        </p:txBody>
      </p:sp>
      <p:pic>
        <p:nvPicPr>
          <p:cNvPr id="1028" name="Picture 4" descr="zone and u-turn road signs">
            <a:extLst>
              <a:ext uri="{FF2B5EF4-FFF2-40B4-BE49-F238E27FC236}">
                <a16:creationId xmlns:a16="http://schemas.microsoft.com/office/drawing/2014/main" id="{E6C5D9ED-6BF3-433B-AA19-951D98B09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407" y="3890863"/>
            <a:ext cx="4387283" cy="255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9"/>
          <p:cNvSpPr txBox="1">
            <a:spLocks noGrp="1"/>
          </p:cNvSpPr>
          <p:nvPr>
            <p:ph type="title"/>
          </p:nvPr>
        </p:nvSpPr>
        <p:spPr>
          <a:xfrm>
            <a:off x="453007" y="171974"/>
            <a:ext cx="8493852" cy="8850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Decision Trees vs. Random Forest</a:t>
            </a:r>
            <a:endParaRPr b="0"/>
          </a:p>
        </p:txBody>
      </p:sp>
      <p:sp>
        <p:nvSpPr>
          <p:cNvPr id="201" name="Google Shape;201;p19"/>
          <p:cNvSpPr txBox="1">
            <a:spLocks noGrp="1"/>
          </p:cNvSpPr>
          <p:nvPr>
            <p:ph type="body" idx="1"/>
          </p:nvPr>
        </p:nvSpPr>
        <p:spPr>
          <a:xfrm>
            <a:off x="4427197" y="1740876"/>
            <a:ext cx="4263796" cy="5416062"/>
          </a:xfrm>
          <a:prstGeom prst="rect">
            <a:avLst/>
          </a:prstGeom>
          <a:noFill/>
          <a:ln>
            <a:noFill/>
          </a:ln>
        </p:spPr>
        <p:txBody>
          <a:bodyPr spcFirstLastPara="1" wrap="square" lIns="91425" tIns="45700" rIns="91425" bIns="45700" anchor="t" anchorCtr="0">
            <a:normAutofit/>
          </a:bodyPr>
          <a:lstStyle/>
          <a:p>
            <a:pPr marL="457200" lvl="0" indent="-355600" algn="l" rtl="0">
              <a:lnSpc>
                <a:spcPct val="115000"/>
              </a:lnSpc>
              <a:spcBef>
                <a:spcPts val="0"/>
              </a:spcBef>
              <a:spcAft>
                <a:spcPts val="0"/>
              </a:spcAft>
              <a:buSzPts val="2000"/>
              <a:buChar char="●"/>
            </a:pPr>
            <a:r>
              <a:rPr lang="en-US" sz="2000" dirty="0"/>
              <a:t>A single tree versus whole a lot of trees</a:t>
            </a:r>
            <a:endParaRPr sz="2000" dirty="0"/>
          </a:p>
          <a:p>
            <a:pPr marL="457200" lvl="0" indent="-355600" algn="l" rtl="0">
              <a:lnSpc>
                <a:spcPct val="115000"/>
              </a:lnSpc>
              <a:spcBef>
                <a:spcPts val="0"/>
              </a:spcBef>
              <a:spcAft>
                <a:spcPts val="0"/>
              </a:spcAft>
              <a:buSzPts val="2000"/>
              <a:buChar char="●"/>
            </a:pPr>
            <a:r>
              <a:rPr lang="en-US" sz="2000" dirty="0"/>
              <a:t>Random Forest (RF)  = Model Ensemble of Many Trees</a:t>
            </a:r>
            <a:endParaRPr sz="2000" dirty="0"/>
          </a:p>
          <a:p>
            <a:pPr marL="457200" lvl="0" indent="-355600" algn="l" rtl="0">
              <a:lnSpc>
                <a:spcPct val="115000"/>
              </a:lnSpc>
              <a:spcBef>
                <a:spcPts val="0"/>
              </a:spcBef>
              <a:spcAft>
                <a:spcPts val="0"/>
              </a:spcAft>
              <a:buSzPts val="2000"/>
              <a:buChar char="●"/>
            </a:pPr>
            <a:r>
              <a:rPr lang="en-US" sz="2000" dirty="0"/>
              <a:t>The idea is to build random trees using random cases and variables</a:t>
            </a:r>
            <a:endParaRPr sz="2000" dirty="0"/>
          </a:p>
          <a:p>
            <a:pPr marL="457200" lvl="0" indent="-355600" algn="l" rtl="0">
              <a:lnSpc>
                <a:spcPct val="115000"/>
              </a:lnSpc>
              <a:spcBef>
                <a:spcPts val="0"/>
              </a:spcBef>
              <a:spcAft>
                <a:spcPts val="0"/>
              </a:spcAft>
              <a:buSzPts val="2000"/>
              <a:buChar char="●"/>
            </a:pPr>
            <a:r>
              <a:rPr lang="en-US" sz="2000" dirty="0"/>
              <a:t>The prediction is made by all the trees following majority voting procedure</a:t>
            </a:r>
            <a:endParaRPr sz="2000" dirty="0"/>
          </a:p>
          <a:p>
            <a:pPr marL="457200" lvl="0" indent="-355600" algn="l" rtl="0">
              <a:lnSpc>
                <a:spcPct val="115000"/>
              </a:lnSpc>
              <a:spcBef>
                <a:spcPts val="0"/>
              </a:spcBef>
              <a:spcAft>
                <a:spcPts val="0"/>
              </a:spcAft>
              <a:buSzPts val="2000"/>
              <a:buChar char="●"/>
            </a:pPr>
            <a:r>
              <a:rPr lang="en-US" sz="2000" dirty="0"/>
              <a:t>RF produces more robust and reliable prediction results</a:t>
            </a:r>
            <a:endParaRPr sz="2000" dirty="0"/>
          </a:p>
        </p:txBody>
      </p:sp>
      <p:pic>
        <p:nvPicPr>
          <p:cNvPr id="2052" name="Picture 4" descr="green trees on green grass field during daytime">
            <a:extLst>
              <a:ext uri="{FF2B5EF4-FFF2-40B4-BE49-F238E27FC236}">
                <a16:creationId xmlns:a16="http://schemas.microsoft.com/office/drawing/2014/main" id="{E59F0D6C-411D-401D-8E3F-7318DF90C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27" y="940776"/>
            <a:ext cx="3697150" cy="553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08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title"/>
          </p:nvPr>
        </p:nvSpPr>
        <p:spPr>
          <a:xfrm>
            <a:off x="453000" y="171975"/>
            <a:ext cx="82614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Assessment Metrics for Prediction Models</a:t>
            </a:r>
            <a:endParaRPr b="0"/>
          </a:p>
        </p:txBody>
      </p:sp>
      <p:sp>
        <p:nvSpPr>
          <p:cNvPr id="123" name="Google Shape;123;p10"/>
          <p:cNvSpPr txBox="1">
            <a:spLocks noGrp="1"/>
          </p:cNvSpPr>
          <p:nvPr>
            <p:ph type="body" idx="1"/>
          </p:nvPr>
        </p:nvSpPr>
        <p:spPr>
          <a:xfrm>
            <a:off x="198023" y="1107325"/>
            <a:ext cx="4831178" cy="5234700"/>
          </a:xfrm>
          <a:prstGeom prst="rect">
            <a:avLst/>
          </a:prstGeom>
          <a:noFill/>
          <a:ln>
            <a:noFill/>
          </a:ln>
        </p:spPr>
        <p:txBody>
          <a:bodyPr spcFirstLastPara="1" wrap="square" lIns="91425" tIns="45700" rIns="91425" bIns="45700" anchor="t" anchorCtr="0">
            <a:normAutofit/>
          </a:bodyPr>
          <a:lstStyle/>
          <a:p>
            <a:pPr marL="457200" lvl="0" indent="-355600" algn="l" rtl="0">
              <a:lnSpc>
                <a:spcPct val="150000"/>
              </a:lnSpc>
              <a:spcBef>
                <a:spcPts val="0"/>
              </a:spcBef>
              <a:spcAft>
                <a:spcPts val="0"/>
              </a:spcAft>
              <a:buSzPts val="2000"/>
              <a:buChar char="●"/>
            </a:pPr>
            <a:r>
              <a:rPr lang="en-US" sz="2000" dirty="0"/>
              <a:t>Prediction accuracy</a:t>
            </a:r>
            <a:endParaRPr sz="2000" dirty="0"/>
          </a:p>
          <a:p>
            <a:pPr marL="457200" lvl="0" indent="-355600" algn="l" rtl="0">
              <a:lnSpc>
                <a:spcPct val="150000"/>
              </a:lnSpc>
              <a:spcBef>
                <a:spcPts val="0"/>
              </a:spcBef>
              <a:spcAft>
                <a:spcPts val="0"/>
              </a:spcAft>
              <a:buSzPts val="2000"/>
              <a:buChar char="●"/>
            </a:pPr>
            <a:r>
              <a:rPr lang="en-US" sz="2000" dirty="0"/>
              <a:t>Interpretability</a:t>
            </a:r>
            <a:endParaRPr sz="2000" dirty="0"/>
          </a:p>
          <a:p>
            <a:pPr marL="914400" lvl="1" indent="-355600" algn="l" rtl="0">
              <a:lnSpc>
                <a:spcPct val="150000"/>
              </a:lnSpc>
              <a:spcBef>
                <a:spcPts val="0"/>
              </a:spcBef>
              <a:spcAft>
                <a:spcPts val="0"/>
              </a:spcAft>
              <a:buSzPts val="2000"/>
              <a:buChar char="○"/>
            </a:pPr>
            <a:r>
              <a:rPr lang="en-US" sz="2000" dirty="0"/>
              <a:t>Model transparency </a:t>
            </a:r>
            <a:endParaRPr sz="2000" dirty="0"/>
          </a:p>
          <a:p>
            <a:pPr marL="914400" lvl="1" indent="-355600" algn="l" rtl="0">
              <a:lnSpc>
                <a:spcPct val="150000"/>
              </a:lnSpc>
              <a:spcBef>
                <a:spcPts val="0"/>
              </a:spcBef>
              <a:spcAft>
                <a:spcPts val="0"/>
              </a:spcAft>
              <a:buSzPts val="2000"/>
              <a:buChar char="○"/>
            </a:pPr>
            <a:r>
              <a:rPr lang="en-US" sz="2000" dirty="0"/>
              <a:t>Mitigating the “black-box” perception</a:t>
            </a:r>
            <a:endParaRPr sz="2000" dirty="0"/>
          </a:p>
          <a:p>
            <a:pPr marL="457200" lvl="0" indent="-355600" algn="l" rtl="0">
              <a:lnSpc>
                <a:spcPct val="150000"/>
              </a:lnSpc>
              <a:spcBef>
                <a:spcPts val="0"/>
              </a:spcBef>
              <a:spcAft>
                <a:spcPts val="0"/>
              </a:spcAft>
              <a:buSzPts val="2000"/>
              <a:buChar char="●"/>
            </a:pPr>
            <a:r>
              <a:rPr lang="en-US" sz="2000" dirty="0"/>
              <a:t>Speed</a:t>
            </a:r>
            <a:endParaRPr sz="2000" dirty="0"/>
          </a:p>
          <a:p>
            <a:pPr marL="914400" lvl="1" indent="-355600" algn="l" rtl="0">
              <a:lnSpc>
                <a:spcPct val="150000"/>
              </a:lnSpc>
              <a:spcBef>
                <a:spcPts val="0"/>
              </a:spcBef>
              <a:spcAft>
                <a:spcPts val="0"/>
              </a:spcAft>
              <a:buSzPts val="2000"/>
              <a:buChar char="○"/>
            </a:pPr>
            <a:r>
              <a:rPr lang="en-US" sz="2000" dirty="0"/>
              <a:t>Development &amp; Deployment</a:t>
            </a:r>
            <a:endParaRPr sz="2000" dirty="0"/>
          </a:p>
          <a:p>
            <a:pPr marL="457200" lvl="0" indent="-355600" algn="l" rtl="0">
              <a:lnSpc>
                <a:spcPct val="150000"/>
              </a:lnSpc>
              <a:spcBef>
                <a:spcPts val="0"/>
              </a:spcBef>
              <a:spcAft>
                <a:spcPts val="0"/>
              </a:spcAft>
              <a:buSzPts val="2000"/>
              <a:buChar char="●"/>
            </a:pPr>
            <a:r>
              <a:rPr lang="en-US" sz="2000" dirty="0"/>
              <a:t>Robustness </a:t>
            </a:r>
            <a:endParaRPr sz="2000" dirty="0"/>
          </a:p>
          <a:p>
            <a:pPr marL="457200" lvl="0" indent="-355600" algn="l" rtl="0">
              <a:lnSpc>
                <a:spcPct val="150000"/>
              </a:lnSpc>
              <a:spcBef>
                <a:spcPts val="0"/>
              </a:spcBef>
              <a:spcAft>
                <a:spcPts val="0"/>
              </a:spcAft>
              <a:buSzPts val="2000"/>
              <a:buChar char="●"/>
            </a:pPr>
            <a:r>
              <a:rPr lang="en-US" sz="2000" dirty="0"/>
              <a:t>Scalability</a:t>
            </a:r>
            <a:endParaRPr sz="2000" dirty="0"/>
          </a:p>
        </p:txBody>
      </p:sp>
      <p:pic>
        <p:nvPicPr>
          <p:cNvPr id="4100" name="Picture 4" descr="shallow focus photography of red apples">
            <a:extLst>
              <a:ext uri="{FF2B5EF4-FFF2-40B4-BE49-F238E27FC236}">
                <a16:creationId xmlns:a16="http://schemas.microsoft.com/office/drawing/2014/main" id="{FBAAF05B-D03D-4F5E-B9FF-543510C4B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1208049"/>
            <a:ext cx="3676077" cy="547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917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1"/>
          <p:cNvSpPr txBox="1">
            <a:spLocks noGrp="1"/>
          </p:cNvSpPr>
          <p:nvPr>
            <p:ph type="title"/>
          </p:nvPr>
        </p:nvSpPr>
        <p:spPr>
          <a:xfrm>
            <a:off x="453007" y="171974"/>
            <a:ext cx="8493852" cy="8850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Estimating Accuracy of Classification Models</a:t>
            </a:r>
            <a:endParaRPr b="0"/>
          </a:p>
        </p:txBody>
      </p:sp>
      <p:sp>
        <p:nvSpPr>
          <p:cNvPr id="129" name="Google Shape;129;p11"/>
          <p:cNvSpPr txBox="1">
            <a:spLocks noGrp="1"/>
          </p:cNvSpPr>
          <p:nvPr>
            <p:ph type="body" idx="1"/>
          </p:nvPr>
        </p:nvSpPr>
        <p:spPr>
          <a:xfrm>
            <a:off x="215613" y="1102460"/>
            <a:ext cx="7404402" cy="1750938"/>
          </a:xfrm>
          <a:prstGeom prst="rect">
            <a:avLst/>
          </a:prstGeom>
          <a:noFill/>
          <a:ln>
            <a:noFill/>
          </a:ln>
        </p:spPr>
        <p:txBody>
          <a:bodyPr spcFirstLastPara="1" wrap="square" lIns="91425" tIns="45700" rIns="91425" bIns="45700" anchor="t" anchorCtr="0">
            <a:normAutofit/>
          </a:bodyPr>
          <a:lstStyle/>
          <a:p>
            <a:pPr marL="344488" lvl="0" indent="-141288" algn="l" rtl="0">
              <a:lnSpc>
                <a:spcPct val="90000"/>
              </a:lnSpc>
              <a:spcBef>
                <a:spcPts val="0"/>
              </a:spcBef>
              <a:spcAft>
                <a:spcPts val="0"/>
              </a:spcAft>
              <a:buClr>
                <a:schemeClr val="dk1"/>
              </a:buClr>
              <a:buSzPts val="4100"/>
              <a:buNone/>
            </a:pPr>
            <a:r>
              <a:rPr lang="en-US" sz="2700" dirty="0"/>
              <a:t>Confusion matrix</a:t>
            </a:r>
            <a:endParaRPr sz="2700" dirty="0"/>
          </a:p>
          <a:p>
            <a:pPr marL="742950" lvl="1" indent="-107950" algn="l" rtl="0">
              <a:lnSpc>
                <a:spcPct val="90000"/>
              </a:lnSpc>
              <a:spcBef>
                <a:spcPts val="500"/>
              </a:spcBef>
              <a:spcAft>
                <a:spcPts val="1600"/>
              </a:spcAft>
              <a:buClr>
                <a:schemeClr val="dk1"/>
              </a:buClr>
              <a:buSzPts val="3700"/>
              <a:buNone/>
            </a:pPr>
            <a:r>
              <a:rPr lang="en-US" sz="2300" dirty="0"/>
              <a:t>For binary classification problems, it is a simple </a:t>
            </a:r>
            <a:r>
              <a:rPr lang="en-US" sz="2300" i="1" dirty="0"/>
              <a:t>2</a:t>
            </a:r>
            <a:r>
              <a:rPr lang="en-US" sz="2300" dirty="0"/>
              <a:t> x </a:t>
            </a:r>
            <a:r>
              <a:rPr lang="en-US" sz="2300" i="1" dirty="0"/>
              <a:t>2</a:t>
            </a:r>
            <a:r>
              <a:rPr lang="en-US" sz="2300" dirty="0"/>
              <a:t> cross tabulation of actuals and predictions</a:t>
            </a:r>
            <a:endParaRPr sz="2300" dirty="0"/>
          </a:p>
        </p:txBody>
      </p:sp>
      <p:pic>
        <p:nvPicPr>
          <p:cNvPr id="130" name="Google Shape;130;p11" descr="Timeline&#10;&#10;Description automatically generated"/>
          <p:cNvPicPr preferRelativeResize="0"/>
          <p:nvPr/>
        </p:nvPicPr>
        <p:blipFill rotWithShape="1">
          <a:blip r:embed="rId3">
            <a:alphaModFix/>
          </a:blip>
          <a:srcRect/>
          <a:stretch/>
        </p:blipFill>
        <p:spPr>
          <a:xfrm>
            <a:off x="1903279" y="2545731"/>
            <a:ext cx="4938694" cy="3923728"/>
          </a:xfrm>
          <a:prstGeom prst="rect">
            <a:avLst/>
          </a:prstGeom>
          <a:noFill/>
          <a:ln>
            <a:noFill/>
          </a:ln>
        </p:spPr>
      </p:pic>
    </p:spTree>
    <p:extLst>
      <p:ext uri="{BB962C8B-B14F-4D97-AF65-F5344CB8AC3E}">
        <p14:creationId xmlns:p14="http://schemas.microsoft.com/office/powerpoint/2010/main" val="4000105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760-84A5-4D64-A942-FAFB10064DF6}"/>
              </a:ext>
            </a:extLst>
          </p:cNvPr>
          <p:cNvSpPr>
            <a:spLocks noGrp="1"/>
          </p:cNvSpPr>
          <p:nvPr>
            <p:ph type="title"/>
          </p:nvPr>
        </p:nvSpPr>
        <p:spPr>
          <a:xfrm>
            <a:off x="206822" y="171974"/>
            <a:ext cx="8493900" cy="885000"/>
          </a:xfrm>
        </p:spPr>
        <p:txBody>
          <a:bodyPr>
            <a:normAutofit/>
          </a:bodyPr>
          <a:lstStyle/>
          <a:p>
            <a:r>
              <a:rPr lang="en-US" b="0" dirty="0"/>
              <a:t>Problem Solving Paradigm</a:t>
            </a:r>
          </a:p>
        </p:txBody>
      </p:sp>
      <p:pic>
        <p:nvPicPr>
          <p:cNvPr id="5" name="Picture 4">
            <a:extLst>
              <a:ext uri="{FF2B5EF4-FFF2-40B4-BE49-F238E27FC236}">
                <a16:creationId xmlns:a16="http://schemas.microsoft.com/office/drawing/2014/main" id="{7717E44A-4D85-4AC0-8E74-C4499F10E84E}"/>
              </a:ext>
            </a:extLst>
          </p:cNvPr>
          <p:cNvPicPr>
            <a:picLocks noChangeAspect="1"/>
          </p:cNvPicPr>
          <p:nvPr/>
        </p:nvPicPr>
        <p:blipFill>
          <a:blip r:embed="rId2"/>
          <a:stretch>
            <a:fillRect/>
          </a:stretch>
        </p:blipFill>
        <p:spPr>
          <a:xfrm>
            <a:off x="0" y="1479003"/>
            <a:ext cx="9144000" cy="4277289"/>
          </a:xfrm>
          <a:prstGeom prst="rect">
            <a:avLst/>
          </a:prstGeom>
        </p:spPr>
      </p:pic>
    </p:spTree>
    <p:extLst>
      <p:ext uri="{BB962C8B-B14F-4D97-AF65-F5344CB8AC3E}">
        <p14:creationId xmlns:p14="http://schemas.microsoft.com/office/powerpoint/2010/main" val="3963449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g10bb4b8342d_0_32"/>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4761"/>
              <a:buFont typeface="Calibri"/>
              <a:buNone/>
            </a:pPr>
            <a:r>
              <a:rPr lang="en-US" b="0"/>
              <a:t>Achieving Business Goals with Predictive Analytics</a:t>
            </a:r>
            <a:endParaRPr b="0"/>
          </a:p>
        </p:txBody>
      </p:sp>
      <p:sp>
        <p:nvSpPr>
          <p:cNvPr id="114" name="Google Shape;114;g10bb4b8342d_0_32"/>
          <p:cNvSpPr txBox="1">
            <a:spLocks noGrp="1"/>
          </p:cNvSpPr>
          <p:nvPr>
            <p:ph type="body" idx="1"/>
          </p:nvPr>
        </p:nvSpPr>
        <p:spPr>
          <a:xfrm>
            <a:off x="154060" y="916331"/>
            <a:ext cx="8536939" cy="2389577"/>
          </a:xfrm>
          <a:prstGeom prst="rect">
            <a:avLst/>
          </a:prstGeom>
          <a:noFill/>
          <a:ln>
            <a:noFill/>
          </a:ln>
        </p:spPr>
        <p:txBody>
          <a:bodyPr spcFirstLastPara="1" wrap="square" lIns="91425" tIns="45700" rIns="91425" bIns="45700" anchor="t" anchorCtr="0">
            <a:normAutofit/>
          </a:bodyPr>
          <a:lstStyle/>
          <a:p>
            <a:pPr marL="457200" lvl="0" indent="-368300" algn="l" rtl="0">
              <a:lnSpc>
                <a:spcPct val="115000"/>
              </a:lnSpc>
              <a:spcBef>
                <a:spcPts val="0"/>
              </a:spcBef>
              <a:spcAft>
                <a:spcPts val="0"/>
              </a:spcAft>
              <a:buSzPts val="2200"/>
              <a:buChar char="●"/>
            </a:pPr>
            <a:r>
              <a:rPr lang="en-US" sz="2200" b="1" dirty="0"/>
              <a:t>Discussion</a:t>
            </a:r>
            <a:r>
              <a:rPr lang="en-US" sz="2200" dirty="0"/>
              <a:t>:  C</a:t>
            </a:r>
            <a:r>
              <a:rPr lang="en-US" sz="1800" dirty="0">
                <a:effectLst/>
                <a:latin typeface="Open Sans" panose="020B0606030504020204" pitchFamily="34" charset="0"/>
                <a:ea typeface="Open Sans" panose="020B0606030504020204" pitchFamily="34" charset="0"/>
              </a:rPr>
              <a:t>onsider education in the country of Cameroon. If you are a government official responsible for ensuring that schools have sufficient resources, it would obviously be very useful to be able to predict the number of school-age children that could potentially be attending school in the future so you can ensure that resources are available.</a:t>
            </a:r>
            <a:endParaRPr sz="2200" dirty="0"/>
          </a:p>
        </p:txBody>
      </p:sp>
      <p:pic>
        <p:nvPicPr>
          <p:cNvPr id="115" name="Google Shape;115;g10bb4b8342d_0_32"/>
          <p:cNvPicPr preferRelativeResize="0"/>
          <p:nvPr/>
        </p:nvPicPr>
        <p:blipFill>
          <a:blip r:embed="rId3">
            <a:alphaModFix/>
          </a:blip>
          <a:stretch>
            <a:fillRect/>
          </a:stretch>
        </p:blipFill>
        <p:spPr>
          <a:xfrm>
            <a:off x="803218" y="2774688"/>
            <a:ext cx="7250536" cy="3617320"/>
          </a:xfrm>
          <a:prstGeom prst="rect">
            <a:avLst/>
          </a:prstGeom>
          <a:noFill/>
          <a:ln>
            <a:noFill/>
          </a:ln>
        </p:spPr>
      </p:pic>
      <p:sp>
        <p:nvSpPr>
          <p:cNvPr id="116" name="Google Shape;116;g10bb4b8342d_0_32"/>
          <p:cNvSpPr txBox="1"/>
          <p:nvPr/>
        </p:nvSpPr>
        <p:spPr>
          <a:xfrm>
            <a:off x="1090246" y="6049090"/>
            <a:ext cx="3164287" cy="777612"/>
          </a:xfrm>
          <a:prstGeom prst="rect">
            <a:avLst/>
          </a:prstGeom>
          <a:noFill/>
          <a:ln>
            <a:noFill/>
          </a:ln>
        </p:spPr>
        <p:txBody>
          <a:bodyPr spcFirstLastPara="1" wrap="square" lIns="91425" tIns="91425" rIns="91425" bIns="91425" anchor="ctr" anchorCtr="0">
            <a:noAutofit/>
          </a:bodyPr>
          <a:lstStyle/>
          <a:p>
            <a:pPr marL="0" lvl="0" indent="0" algn="l" rtl="0">
              <a:lnSpc>
                <a:spcPct val="113000"/>
              </a:lnSpc>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None/>
            </a:pPr>
            <a:r>
              <a:rPr lang="en-US" sz="1000" i="1" dirty="0">
                <a:latin typeface="Open Sans"/>
                <a:ea typeface="Open Sans"/>
                <a:cs typeface="Open Sans"/>
                <a:sym typeface="Open Sans"/>
              </a:rPr>
              <a:t>Figure 5: School-age population for Cameroon</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g10bb4b8342d_0_32"/>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4761"/>
              <a:buFont typeface="Calibri"/>
              <a:buNone/>
            </a:pPr>
            <a:r>
              <a:rPr lang="en-US" b="0"/>
              <a:t>Achieving Business Goals with Predictive Analytics</a:t>
            </a:r>
            <a:endParaRPr b="0"/>
          </a:p>
        </p:txBody>
      </p:sp>
      <p:pic>
        <p:nvPicPr>
          <p:cNvPr id="8" name="image4.png">
            <a:extLst>
              <a:ext uri="{FF2B5EF4-FFF2-40B4-BE49-F238E27FC236}">
                <a16:creationId xmlns:a16="http://schemas.microsoft.com/office/drawing/2014/main" id="{B9010D13-C302-4579-9057-3FCAE928E1CD}"/>
              </a:ext>
            </a:extLst>
          </p:cNvPr>
          <p:cNvPicPr/>
          <p:nvPr/>
        </p:nvPicPr>
        <p:blipFill>
          <a:blip r:embed="rId3"/>
          <a:srcRect/>
          <a:stretch>
            <a:fillRect/>
          </a:stretch>
        </p:blipFill>
        <p:spPr>
          <a:xfrm>
            <a:off x="453000" y="1312007"/>
            <a:ext cx="8128292" cy="4701931"/>
          </a:xfrm>
          <a:prstGeom prst="rect">
            <a:avLst/>
          </a:prstGeom>
          <a:ln/>
        </p:spPr>
      </p:pic>
    </p:spTree>
    <p:extLst>
      <p:ext uri="{BB962C8B-B14F-4D97-AF65-F5344CB8AC3E}">
        <p14:creationId xmlns:p14="http://schemas.microsoft.com/office/powerpoint/2010/main" val="358103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g10bb4b8342d_0_0"/>
          <p:cNvSpPr txBox="1">
            <a:spLocks noGrp="1"/>
          </p:cNvSpPr>
          <p:nvPr>
            <p:ph type="title"/>
          </p:nvPr>
        </p:nvSpPr>
        <p:spPr>
          <a:xfrm>
            <a:off x="453007" y="171974"/>
            <a:ext cx="8493900" cy="88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0"/>
              <a:t>Predictive Analytics</a:t>
            </a:r>
            <a:endParaRPr b="0"/>
          </a:p>
        </p:txBody>
      </p:sp>
      <p:sp>
        <p:nvSpPr>
          <p:cNvPr id="72" name="Google Shape;72;g10bb4b8342d_0_0"/>
          <p:cNvSpPr txBox="1">
            <a:spLocks noGrp="1"/>
          </p:cNvSpPr>
          <p:nvPr>
            <p:ph type="body" idx="1"/>
          </p:nvPr>
        </p:nvSpPr>
        <p:spPr>
          <a:xfrm>
            <a:off x="154067" y="1386281"/>
            <a:ext cx="8690994" cy="2042719"/>
          </a:xfrm>
          <a:prstGeom prst="rect">
            <a:avLst/>
          </a:prstGeom>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
            </a:pPr>
            <a:r>
              <a:rPr lang="en-US" sz="2000" dirty="0"/>
              <a:t>What is predictive analytics?</a:t>
            </a:r>
          </a:p>
          <a:p>
            <a:pPr marL="457200" lvl="0" indent="-355600" algn="l" rtl="0">
              <a:lnSpc>
                <a:spcPct val="100000"/>
              </a:lnSpc>
              <a:spcBef>
                <a:spcPts val="0"/>
              </a:spcBef>
              <a:spcAft>
                <a:spcPts val="0"/>
              </a:spcAft>
              <a:buSzPts val="2000"/>
              <a:buChar char="●"/>
            </a:pPr>
            <a:r>
              <a:rPr lang="en-US" sz="2000" dirty="0"/>
              <a:t>Your model’s “goodness” is measure by how it scores on new data</a:t>
            </a:r>
          </a:p>
          <a:p>
            <a:pPr marL="457200" lvl="0" indent="-355600" algn="l" rtl="0">
              <a:lnSpc>
                <a:spcPct val="100000"/>
              </a:lnSpc>
              <a:spcBef>
                <a:spcPts val="0"/>
              </a:spcBef>
              <a:spcAft>
                <a:spcPts val="0"/>
              </a:spcAft>
              <a:buSzPts val="2000"/>
              <a:buChar char="●"/>
            </a:pPr>
            <a:r>
              <a:rPr lang="en-US" sz="2000" dirty="0"/>
              <a:t>Ex. Student practice exams VS final exam</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title"/>
          </p:nvPr>
        </p:nvSpPr>
        <p:spPr>
          <a:xfrm>
            <a:off x="470001" y="231776"/>
            <a:ext cx="8528084" cy="89663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Advanced Topics in Predictive Modeling</a:t>
            </a:r>
            <a:endParaRPr b="0">
              <a:latin typeface="Calibri"/>
              <a:ea typeface="Calibri"/>
              <a:cs typeface="Calibri"/>
              <a:sym typeface="Calibri"/>
            </a:endParaRPr>
          </a:p>
        </p:txBody>
      </p:sp>
      <p:sp>
        <p:nvSpPr>
          <p:cNvPr id="123" name="Google Shape;123;p3"/>
          <p:cNvSpPr txBox="1">
            <a:spLocks noGrp="1"/>
          </p:cNvSpPr>
          <p:nvPr>
            <p:ph type="body" idx="1"/>
          </p:nvPr>
        </p:nvSpPr>
        <p:spPr>
          <a:xfrm>
            <a:off x="337500" y="1128400"/>
            <a:ext cx="8368500" cy="5477100"/>
          </a:xfrm>
          <a:prstGeom prst="rect">
            <a:avLst/>
          </a:prstGeom>
          <a:noFill/>
          <a:ln>
            <a:noFill/>
          </a:ln>
        </p:spPr>
        <p:txBody>
          <a:bodyPr spcFirstLastPara="1" wrap="square" lIns="91425" tIns="45700" rIns="91425" bIns="45700" anchor="t" anchorCtr="0">
            <a:normAutofit/>
          </a:bodyPr>
          <a:lstStyle/>
          <a:p>
            <a:pPr marL="457200" lvl="0" indent="-355600" algn="l" rtl="0">
              <a:lnSpc>
                <a:spcPct val="150000"/>
              </a:lnSpc>
              <a:spcBef>
                <a:spcPts val="0"/>
              </a:spcBef>
              <a:spcAft>
                <a:spcPts val="0"/>
              </a:spcAft>
              <a:buSzPts val="2000"/>
              <a:buChar char="●"/>
            </a:pPr>
            <a:r>
              <a:rPr lang="en-US" sz="2000" dirty="0"/>
              <a:t>Predictive analytics is still a mix of art and science </a:t>
            </a:r>
            <a:endParaRPr sz="2000" dirty="0"/>
          </a:p>
          <a:p>
            <a:pPr marL="914400" lvl="1" indent="-355600" algn="l" rtl="0">
              <a:lnSpc>
                <a:spcPct val="150000"/>
              </a:lnSpc>
              <a:spcBef>
                <a:spcPts val="0"/>
              </a:spcBef>
              <a:spcAft>
                <a:spcPts val="0"/>
              </a:spcAft>
              <a:buSzPts val="2000"/>
              <a:buChar char="○"/>
            </a:pPr>
            <a:r>
              <a:rPr lang="en-US" sz="2000" dirty="0"/>
              <a:t>Experimentation and heuristics (Algorithms) dominate the process</a:t>
            </a:r>
            <a:endParaRPr sz="2000" dirty="0"/>
          </a:p>
          <a:p>
            <a:pPr marL="457200" lvl="0" indent="-355600" algn="l" rtl="0">
              <a:lnSpc>
                <a:spcPct val="150000"/>
              </a:lnSpc>
              <a:spcBef>
                <a:spcPts val="0"/>
              </a:spcBef>
              <a:spcAft>
                <a:spcPts val="0"/>
              </a:spcAft>
              <a:buSzPts val="2000"/>
              <a:buChar char="●"/>
            </a:pPr>
            <a:r>
              <a:rPr lang="en-US" sz="2000" dirty="0"/>
              <a:t>In predictive analytics, the goal is to develop models that are</a:t>
            </a:r>
            <a:endParaRPr sz="2000" dirty="0"/>
          </a:p>
          <a:p>
            <a:pPr marL="914400" lvl="1" indent="-355600" algn="l" rtl="0">
              <a:lnSpc>
                <a:spcPct val="150000"/>
              </a:lnSpc>
              <a:spcBef>
                <a:spcPts val="0"/>
              </a:spcBef>
              <a:spcAft>
                <a:spcPts val="0"/>
              </a:spcAft>
              <a:buSzPts val="2000"/>
              <a:buChar char="○"/>
            </a:pPr>
            <a:r>
              <a:rPr lang="en-US" sz="2000" dirty="0"/>
              <a:t>Highly predictive (on holdout data)</a:t>
            </a:r>
            <a:endParaRPr sz="2000" dirty="0"/>
          </a:p>
          <a:p>
            <a:pPr marL="914400" lvl="1" indent="-355600" algn="l" rtl="0">
              <a:lnSpc>
                <a:spcPct val="150000"/>
              </a:lnSpc>
              <a:spcBef>
                <a:spcPts val="0"/>
              </a:spcBef>
              <a:spcAft>
                <a:spcPts val="0"/>
              </a:spcAft>
              <a:buSzPts val="2000"/>
              <a:buChar char="○"/>
            </a:pPr>
            <a:r>
              <a:rPr lang="en-US" sz="2000" dirty="0"/>
              <a:t>Unbiased (objective for all outcomes)</a:t>
            </a:r>
            <a:endParaRPr sz="2000" dirty="0"/>
          </a:p>
          <a:p>
            <a:pPr marL="914400" lvl="1" indent="-355600" algn="l" rtl="0">
              <a:lnSpc>
                <a:spcPct val="150000"/>
              </a:lnSpc>
              <a:spcBef>
                <a:spcPts val="0"/>
              </a:spcBef>
              <a:spcAft>
                <a:spcPts val="0"/>
              </a:spcAft>
              <a:buSzPts val="2000"/>
              <a:buChar char="○"/>
            </a:pPr>
            <a:r>
              <a:rPr lang="en-US" sz="2000" dirty="0"/>
              <a:t>Interpretable (transparent and explainable)</a:t>
            </a:r>
            <a:endParaRPr sz="2000" dirty="0"/>
          </a:p>
          <a:p>
            <a:pPr marL="914400" lvl="1" indent="-355600" algn="l" rtl="0">
              <a:lnSpc>
                <a:spcPct val="150000"/>
              </a:lnSpc>
              <a:spcBef>
                <a:spcPts val="0"/>
              </a:spcBef>
              <a:spcAft>
                <a:spcPts val="0"/>
              </a:spcAft>
              <a:buSzPts val="2000"/>
              <a:buChar char="○"/>
            </a:pPr>
            <a:r>
              <a:rPr lang="en-US" sz="2000" dirty="0"/>
              <a:t>Computationally efficient </a:t>
            </a:r>
            <a:endParaRPr sz="2000" dirty="0"/>
          </a:p>
          <a:p>
            <a:pPr marL="914400" lvl="1" indent="-355600" algn="l" rtl="0">
              <a:lnSpc>
                <a:spcPct val="150000"/>
              </a:lnSpc>
              <a:spcBef>
                <a:spcPts val="0"/>
              </a:spcBef>
              <a:spcAft>
                <a:spcPts val="0"/>
              </a:spcAft>
              <a:buSzPts val="2000"/>
              <a:buChar char="○"/>
            </a:pPr>
            <a:r>
              <a:rPr lang="en-US" sz="2000" dirty="0"/>
              <a:t>Robust and scalable</a:t>
            </a:r>
            <a:endParaRPr sz="2000" dirty="0"/>
          </a:p>
          <a:p>
            <a:pPr marL="914400" lvl="1" indent="-355600" algn="l" rtl="0">
              <a:lnSpc>
                <a:spcPct val="150000"/>
              </a:lnSpc>
              <a:spcBef>
                <a:spcPts val="0"/>
              </a:spcBef>
              <a:spcAft>
                <a:spcPts val="0"/>
              </a:spcAft>
              <a:buSzPts val="2000"/>
              <a:buChar char="○"/>
            </a:pPr>
            <a:r>
              <a:rPr lang="en-US" sz="2000" dirty="0"/>
              <a:t>Easily deployable</a:t>
            </a:r>
            <a:endParaRPr sz="2000" dirty="0"/>
          </a:p>
          <a:p>
            <a:pPr marL="101600" lvl="0" indent="0" algn="l" rtl="0">
              <a:lnSpc>
                <a:spcPct val="150000"/>
              </a:lnSpc>
              <a:spcBef>
                <a:spcPts val="0"/>
              </a:spcBef>
              <a:spcAft>
                <a:spcPts val="0"/>
              </a:spcAft>
              <a:buSzPts val="2000"/>
            </a:pPr>
            <a:endParaRPr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9"/>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a:t>Imbalanced Data Problem</a:t>
            </a:r>
            <a:endParaRPr b="0"/>
          </a:p>
        </p:txBody>
      </p:sp>
      <p:sp>
        <p:nvSpPr>
          <p:cNvPr id="184" name="Google Shape;184;p9"/>
          <p:cNvSpPr txBox="1">
            <a:spLocks noGrp="1"/>
          </p:cNvSpPr>
          <p:nvPr>
            <p:ph type="body" idx="1"/>
          </p:nvPr>
        </p:nvSpPr>
        <p:spPr>
          <a:xfrm>
            <a:off x="565380" y="1823936"/>
            <a:ext cx="4306890" cy="3817565"/>
          </a:xfrm>
          <a:prstGeom prst="rect">
            <a:avLst/>
          </a:prstGeom>
          <a:noFill/>
          <a:ln>
            <a:noFill/>
          </a:ln>
        </p:spPr>
        <p:txBody>
          <a:bodyPr spcFirstLastPara="1" wrap="square" lIns="91425" tIns="45700" rIns="91425" bIns="45700" anchor="t" anchorCtr="0">
            <a:normAutofit/>
          </a:bodyPr>
          <a:lstStyle/>
          <a:p>
            <a:pPr marL="457200" lvl="0" indent="-355600" algn="l" rtl="0">
              <a:lnSpc>
                <a:spcPct val="150000"/>
              </a:lnSpc>
              <a:spcBef>
                <a:spcPts val="0"/>
              </a:spcBef>
              <a:spcAft>
                <a:spcPts val="0"/>
              </a:spcAft>
              <a:buSzPts val="2000"/>
              <a:buChar char="●"/>
            </a:pPr>
            <a:r>
              <a:rPr lang="en-US" sz="2000" dirty="0"/>
              <a:t>A dataset with severely imbalanced class (i.e., target variables values) distribution</a:t>
            </a:r>
          </a:p>
          <a:p>
            <a:pPr marL="457200" lvl="0" indent="-355600" algn="l" rtl="0">
              <a:lnSpc>
                <a:spcPct val="150000"/>
              </a:lnSpc>
              <a:spcBef>
                <a:spcPts val="0"/>
              </a:spcBef>
              <a:spcAft>
                <a:spcPts val="0"/>
              </a:spcAft>
              <a:buSzPts val="2000"/>
              <a:buChar char="●"/>
            </a:pPr>
            <a:r>
              <a:rPr lang="en-US" sz="2000" b="1" dirty="0"/>
              <a:t>Good Vs Bad Transactions</a:t>
            </a:r>
            <a:endParaRPr sz="2000" dirty="0"/>
          </a:p>
        </p:txBody>
      </p:sp>
      <p:pic>
        <p:nvPicPr>
          <p:cNvPr id="4" name="Picture 3">
            <a:extLst>
              <a:ext uri="{FF2B5EF4-FFF2-40B4-BE49-F238E27FC236}">
                <a16:creationId xmlns:a16="http://schemas.microsoft.com/office/drawing/2014/main" id="{D0A303B3-2370-466B-A8C0-880EE5616D16}"/>
              </a:ext>
            </a:extLst>
          </p:cNvPr>
          <p:cNvPicPr>
            <a:picLocks noChangeAspect="1"/>
          </p:cNvPicPr>
          <p:nvPr/>
        </p:nvPicPr>
        <p:blipFill>
          <a:blip r:embed="rId3"/>
          <a:stretch>
            <a:fillRect/>
          </a:stretch>
        </p:blipFill>
        <p:spPr>
          <a:xfrm>
            <a:off x="4872270" y="982746"/>
            <a:ext cx="3996925" cy="4658755"/>
          </a:xfrm>
          <a:prstGeom prst="rect">
            <a:avLst/>
          </a:prstGeom>
        </p:spPr>
      </p:pic>
    </p:spTree>
    <p:extLst>
      <p:ext uri="{BB962C8B-B14F-4D97-AF65-F5344CB8AC3E}">
        <p14:creationId xmlns:p14="http://schemas.microsoft.com/office/powerpoint/2010/main" val="663818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9"/>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a:t>Imbalanced Data Problem</a:t>
            </a:r>
            <a:endParaRPr b="0" dirty="0"/>
          </a:p>
        </p:txBody>
      </p:sp>
      <p:sp>
        <p:nvSpPr>
          <p:cNvPr id="184" name="Google Shape;184;p9"/>
          <p:cNvSpPr txBox="1">
            <a:spLocks noGrp="1"/>
          </p:cNvSpPr>
          <p:nvPr>
            <p:ph type="body" idx="1"/>
          </p:nvPr>
        </p:nvSpPr>
        <p:spPr>
          <a:xfrm>
            <a:off x="453007" y="982746"/>
            <a:ext cx="8417137" cy="5487677"/>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150000"/>
              </a:lnSpc>
              <a:spcBef>
                <a:spcPts val="0"/>
              </a:spcBef>
              <a:spcAft>
                <a:spcPts val="0"/>
              </a:spcAft>
              <a:buSzPts val="2000"/>
              <a:buChar char="●"/>
            </a:pPr>
            <a:r>
              <a:rPr lang="en-US" sz="2000" dirty="0"/>
              <a:t>One of the critical and often unnoticed problems in predictive analytics</a:t>
            </a:r>
            <a:endParaRPr sz="2000" dirty="0"/>
          </a:p>
          <a:p>
            <a:pPr marL="914400" lvl="1" indent="-355600" algn="l" rtl="0">
              <a:lnSpc>
                <a:spcPct val="150000"/>
              </a:lnSpc>
              <a:spcBef>
                <a:spcPts val="0"/>
              </a:spcBef>
              <a:spcAft>
                <a:spcPts val="0"/>
              </a:spcAft>
              <a:buSzPts val="2000"/>
              <a:buChar char="○"/>
            </a:pPr>
            <a:r>
              <a:rPr lang="en-US" sz="2000" dirty="0"/>
              <a:t>It leads to the concept called “</a:t>
            </a:r>
            <a:r>
              <a:rPr lang="en-US" sz="2000" b="1" dirty="0"/>
              <a:t>fool’s gold</a:t>
            </a:r>
            <a:r>
              <a:rPr lang="en-US" sz="2000" dirty="0"/>
              <a:t>”</a:t>
            </a:r>
            <a:endParaRPr sz="2000" dirty="0"/>
          </a:p>
          <a:p>
            <a:pPr marL="914400" lvl="1" indent="-355600" algn="l" rtl="0">
              <a:lnSpc>
                <a:spcPct val="150000"/>
              </a:lnSpc>
              <a:spcBef>
                <a:spcPts val="0"/>
              </a:spcBef>
              <a:spcAft>
                <a:spcPts val="0"/>
              </a:spcAft>
              <a:buSzPts val="2000"/>
              <a:buChar char="○"/>
            </a:pPr>
            <a:r>
              <a:rPr lang="en-US" sz="2000" dirty="0"/>
              <a:t>You get a </a:t>
            </a:r>
            <a:r>
              <a:rPr lang="en-US" sz="2000" b="1" dirty="0"/>
              <a:t>very high </a:t>
            </a:r>
            <a:r>
              <a:rPr lang="en-US" sz="2000" dirty="0"/>
              <a:t>overall prediction accuracy for a classification problem</a:t>
            </a:r>
            <a:endParaRPr sz="2000" dirty="0"/>
          </a:p>
          <a:p>
            <a:pPr marL="914400" lvl="1" indent="-355600" algn="l" rtl="0">
              <a:lnSpc>
                <a:spcPct val="150000"/>
              </a:lnSpc>
              <a:spcBef>
                <a:spcPts val="0"/>
              </a:spcBef>
              <a:spcAft>
                <a:spcPts val="0"/>
              </a:spcAft>
              <a:buSzPts val="2000"/>
              <a:buChar char="○"/>
            </a:pPr>
            <a:r>
              <a:rPr lang="en-US" sz="2000" dirty="0"/>
              <a:t>Predictions accuracy is dominated by the sheer count of the records coming from the majority class</a:t>
            </a:r>
            <a:endParaRPr sz="2000" dirty="0"/>
          </a:p>
          <a:p>
            <a:pPr marL="914400" lvl="1" indent="-355600" algn="l" rtl="0">
              <a:lnSpc>
                <a:spcPct val="150000"/>
              </a:lnSpc>
              <a:spcBef>
                <a:spcPts val="0"/>
              </a:spcBef>
              <a:spcAft>
                <a:spcPts val="0"/>
              </a:spcAft>
              <a:buSzPts val="2000"/>
              <a:buChar char="○"/>
            </a:pPr>
            <a:r>
              <a:rPr lang="en-US" sz="2000" dirty="0"/>
              <a:t>Result: the model is missing vast majority of the minority class predictions (most often accurate prediction of the minority class is the most critical)</a:t>
            </a:r>
            <a:endParaRPr sz="2000" dirty="0"/>
          </a:p>
          <a:p>
            <a:pPr marL="457200" lvl="0" indent="-355600" algn="l" rtl="0">
              <a:lnSpc>
                <a:spcPct val="150000"/>
              </a:lnSpc>
              <a:spcBef>
                <a:spcPts val="0"/>
              </a:spcBef>
              <a:spcAft>
                <a:spcPts val="0"/>
              </a:spcAft>
              <a:buSzPts val="2000"/>
              <a:buChar char="●"/>
            </a:pPr>
            <a:r>
              <a:rPr lang="en-US" sz="2000" dirty="0"/>
              <a:t>Why do we have imbalanced data sets?</a:t>
            </a:r>
            <a:endParaRPr sz="2000" dirty="0"/>
          </a:p>
          <a:p>
            <a:pPr marL="457200" lvl="0" indent="-355600" algn="l" rtl="0">
              <a:lnSpc>
                <a:spcPct val="150000"/>
              </a:lnSpc>
              <a:spcBef>
                <a:spcPts val="0"/>
              </a:spcBef>
              <a:spcAft>
                <a:spcPts val="0"/>
              </a:spcAft>
              <a:buSzPts val="2000"/>
              <a:buChar char="●"/>
            </a:pPr>
            <a:r>
              <a:rPr lang="en-US" sz="2000" dirty="0"/>
              <a:t>Why does it lead to poor prediction performance?</a:t>
            </a:r>
            <a:endParaRPr sz="2000" dirty="0"/>
          </a:p>
        </p:txBody>
      </p:sp>
    </p:spTree>
    <p:extLst>
      <p:ext uri="{BB962C8B-B14F-4D97-AF65-F5344CB8AC3E}">
        <p14:creationId xmlns:p14="http://schemas.microsoft.com/office/powerpoint/2010/main" val="1941517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6" name="Picture 5">
            <a:extLst>
              <a:ext uri="{FF2B5EF4-FFF2-40B4-BE49-F238E27FC236}">
                <a16:creationId xmlns:a16="http://schemas.microsoft.com/office/drawing/2014/main" id="{ABC1CABF-E3AB-49F4-8D45-2BA1927305DE}"/>
              </a:ext>
            </a:extLst>
          </p:cNvPr>
          <p:cNvPicPr>
            <a:picLocks noChangeAspect="1"/>
          </p:cNvPicPr>
          <p:nvPr/>
        </p:nvPicPr>
        <p:blipFill>
          <a:blip r:embed="rId3"/>
          <a:stretch>
            <a:fillRect/>
          </a:stretch>
        </p:blipFill>
        <p:spPr>
          <a:xfrm>
            <a:off x="2487101" y="1054516"/>
            <a:ext cx="6530546" cy="5105700"/>
          </a:xfrm>
          <a:prstGeom prst="rect">
            <a:avLst/>
          </a:prstGeom>
        </p:spPr>
      </p:pic>
      <p:sp>
        <p:nvSpPr>
          <p:cNvPr id="183" name="Google Shape;183;p9"/>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err="1"/>
              <a:t>Undersampling</a:t>
            </a:r>
            <a:endParaRPr b="0" dirty="0"/>
          </a:p>
        </p:txBody>
      </p:sp>
      <p:sp>
        <p:nvSpPr>
          <p:cNvPr id="3" name="Text Placeholder 2">
            <a:extLst>
              <a:ext uri="{FF2B5EF4-FFF2-40B4-BE49-F238E27FC236}">
                <a16:creationId xmlns:a16="http://schemas.microsoft.com/office/drawing/2014/main" id="{8BE80E20-DDF8-4704-B80F-C8C91162E39B}"/>
              </a:ext>
            </a:extLst>
          </p:cNvPr>
          <p:cNvSpPr>
            <a:spLocks noGrp="1"/>
          </p:cNvSpPr>
          <p:nvPr>
            <p:ph type="body" idx="1"/>
          </p:nvPr>
        </p:nvSpPr>
        <p:spPr>
          <a:xfrm>
            <a:off x="-114300" y="1196861"/>
            <a:ext cx="3920646" cy="1485310"/>
          </a:xfrm>
        </p:spPr>
        <p:txBody>
          <a:bodyPr>
            <a:normAutofit/>
          </a:bodyPr>
          <a:lstStyle/>
          <a:p>
            <a:r>
              <a:rPr lang="en-US" sz="2800" b="1" dirty="0"/>
              <a:t>Under-Represented </a:t>
            </a:r>
            <a:r>
              <a:rPr lang="en-US" sz="2800" b="1" dirty="0">
                <a:solidFill>
                  <a:srgbClr val="97C1F4"/>
                </a:solidFill>
              </a:rPr>
              <a:t>majority</a:t>
            </a:r>
            <a:r>
              <a:rPr lang="en-US" sz="2800" b="1" dirty="0"/>
              <a:t> class</a:t>
            </a:r>
          </a:p>
        </p:txBody>
      </p:sp>
    </p:spTree>
    <p:extLst>
      <p:ext uri="{BB962C8B-B14F-4D97-AF65-F5344CB8AC3E}">
        <p14:creationId xmlns:p14="http://schemas.microsoft.com/office/powerpoint/2010/main" val="1900884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4" name="Picture 3">
            <a:extLst>
              <a:ext uri="{FF2B5EF4-FFF2-40B4-BE49-F238E27FC236}">
                <a16:creationId xmlns:a16="http://schemas.microsoft.com/office/drawing/2014/main" id="{0F0C80F8-DF54-48A1-A1EB-4F6CBDC94D36}"/>
              </a:ext>
            </a:extLst>
          </p:cNvPr>
          <p:cNvPicPr>
            <a:picLocks noChangeAspect="1"/>
          </p:cNvPicPr>
          <p:nvPr/>
        </p:nvPicPr>
        <p:blipFill>
          <a:blip r:embed="rId3"/>
          <a:stretch>
            <a:fillRect/>
          </a:stretch>
        </p:blipFill>
        <p:spPr>
          <a:xfrm>
            <a:off x="2717673" y="1406511"/>
            <a:ext cx="6426327" cy="5019380"/>
          </a:xfrm>
          <a:prstGeom prst="rect">
            <a:avLst/>
          </a:prstGeom>
        </p:spPr>
      </p:pic>
      <p:sp>
        <p:nvSpPr>
          <p:cNvPr id="183" name="Google Shape;183;p9"/>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a:t>Oversampling</a:t>
            </a:r>
            <a:endParaRPr b="0" dirty="0"/>
          </a:p>
        </p:txBody>
      </p:sp>
      <p:sp>
        <p:nvSpPr>
          <p:cNvPr id="3" name="Text Placeholder 2">
            <a:extLst>
              <a:ext uri="{FF2B5EF4-FFF2-40B4-BE49-F238E27FC236}">
                <a16:creationId xmlns:a16="http://schemas.microsoft.com/office/drawing/2014/main" id="{8BE80E20-DDF8-4704-B80F-C8C91162E39B}"/>
              </a:ext>
            </a:extLst>
          </p:cNvPr>
          <p:cNvSpPr>
            <a:spLocks noGrp="1"/>
          </p:cNvSpPr>
          <p:nvPr>
            <p:ph type="body" idx="1"/>
          </p:nvPr>
        </p:nvSpPr>
        <p:spPr>
          <a:xfrm>
            <a:off x="-114299" y="1164065"/>
            <a:ext cx="3790950" cy="1045735"/>
          </a:xfrm>
        </p:spPr>
        <p:txBody>
          <a:bodyPr>
            <a:normAutofit/>
          </a:bodyPr>
          <a:lstStyle/>
          <a:p>
            <a:r>
              <a:rPr lang="en-US" sz="2800" b="1" dirty="0"/>
              <a:t>Over-Represented </a:t>
            </a:r>
            <a:r>
              <a:rPr lang="en-US" sz="2800" b="1" dirty="0">
                <a:solidFill>
                  <a:srgbClr val="A8CF8A"/>
                </a:solidFill>
              </a:rPr>
              <a:t>minority</a:t>
            </a:r>
            <a:r>
              <a:rPr lang="en-US" sz="2800" b="1" dirty="0">
                <a:solidFill>
                  <a:srgbClr val="FF0000"/>
                </a:solidFill>
              </a:rPr>
              <a:t> </a:t>
            </a:r>
            <a:r>
              <a:rPr lang="en-US" sz="2800" b="1" dirty="0"/>
              <a:t>class</a:t>
            </a:r>
          </a:p>
        </p:txBody>
      </p:sp>
    </p:spTree>
    <p:extLst>
      <p:ext uri="{BB962C8B-B14F-4D97-AF65-F5344CB8AC3E}">
        <p14:creationId xmlns:p14="http://schemas.microsoft.com/office/powerpoint/2010/main" val="624753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9FDB-3663-4512-9570-6583F8350C57}"/>
              </a:ext>
            </a:extLst>
          </p:cNvPr>
          <p:cNvSpPr>
            <a:spLocks noGrp="1"/>
          </p:cNvSpPr>
          <p:nvPr>
            <p:ph type="title"/>
          </p:nvPr>
        </p:nvSpPr>
        <p:spPr/>
        <p:txBody>
          <a:bodyPr/>
          <a:lstStyle/>
          <a:p>
            <a:r>
              <a:rPr lang="en-US" b="0" dirty="0"/>
              <a:t>Musical Ensemble</a:t>
            </a:r>
            <a:endParaRPr lang="en-US" dirty="0"/>
          </a:p>
        </p:txBody>
      </p:sp>
      <p:pic>
        <p:nvPicPr>
          <p:cNvPr id="1026" name="Picture 2" descr="group of person playing violin">
            <a:extLst>
              <a:ext uri="{FF2B5EF4-FFF2-40B4-BE49-F238E27FC236}">
                <a16:creationId xmlns:a16="http://schemas.microsoft.com/office/drawing/2014/main" id="{3D4CA697-AB75-4ADE-8E1B-7549085E3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865" y="932283"/>
            <a:ext cx="8034269" cy="535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036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453000" y="171975"/>
            <a:ext cx="82530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a:t>Model Ensembles</a:t>
            </a:r>
            <a:endParaRPr b="0" dirty="0"/>
          </a:p>
        </p:txBody>
      </p:sp>
      <p:graphicFrame>
        <p:nvGraphicFramePr>
          <p:cNvPr id="2" name="Diagram 1">
            <a:extLst>
              <a:ext uri="{FF2B5EF4-FFF2-40B4-BE49-F238E27FC236}">
                <a16:creationId xmlns:a16="http://schemas.microsoft.com/office/drawing/2014/main" id="{AF32E804-38A9-4457-8745-F6410320D14E}"/>
              </a:ext>
            </a:extLst>
          </p:cNvPr>
          <p:cNvGraphicFramePr/>
          <p:nvPr/>
        </p:nvGraphicFramePr>
        <p:xfrm>
          <a:off x="337807" y="1056975"/>
          <a:ext cx="8468386" cy="4668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0916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453007" y="171974"/>
            <a:ext cx="8493852" cy="8850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a:t>Motivation – Why Ensemble?</a:t>
            </a:r>
            <a:endParaRPr b="0" dirty="0"/>
          </a:p>
        </p:txBody>
      </p:sp>
      <p:graphicFrame>
        <p:nvGraphicFramePr>
          <p:cNvPr id="2" name="Diagram 1">
            <a:extLst>
              <a:ext uri="{FF2B5EF4-FFF2-40B4-BE49-F238E27FC236}">
                <a16:creationId xmlns:a16="http://schemas.microsoft.com/office/drawing/2014/main" id="{AEEE576B-2729-4782-BC4D-A0D667B7EB6D}"/>
              </a:ext>
            </a:extLst>
          </p:cNvPr>
          <p:cNvGraphicFramePr/>
          <p:nvPr/>
        </p:nvGraphicFramePr>
        <p:xfrm>
          <a:off x="451050" y="1095717"/>
          <a:ext cx="8241900" cy="5234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5449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453000" y="171975"/>
            <a:ext cx="8264400" cy="88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a:t>Disadvantages of Model Ensembles</a:t>
            </a:r>
            <a:endParaRPr b="0" dirty="0"/>
          </a:p>
        </p:txBody>
      </p:sp>
      <p:graphicFrame>
        <p:nvGraphicFramePr>
          <p:cNvPr id="2" name="Diagram 1">
            <a:extLst>
              <a:ext uri="{FF2B5EF4-FFF2-40B4-BE49-F238E27FC236}">
                <a16:creationId xmlns:a16="http://schemas.microsoft.com/office/drawing/2014/main" id="{5C64645A-72C9-43B9-8720-ECDC5F002004}"/>
              </a:ext>
            </a:extLst>
          </p:cNvPr>
          <p:cNvGraphicFramePr/>
          <p:nvPr/>
        </p:nvGraphicFramePr>
        <p:xfrm>
          <a:off x="699698" y="2277379"/>
          <a:ext cx="3563508" cy="3583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5" name="Google Shape;145;p14"/>
          <p:cNvSpPr txBox="1"/>
          <p:nvPr/>
        </p:nvSpPr>
        <p:spPr>
          <a:xfrm>
            <a:off x="453000" y="1201824"/>
            <a:ext cx="8493900" cy="10542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None/>
            </a:pPr>
            <a:r>
              <a:rPr lang="en-US" sz="2200" i="0" u="none" strike="noStrike" cap="none">
                <a:solidFill>
                  <a:schemeClr val="dk1"/>
                </a:solidFill>
                <a:latin typeface="Open Sans"/>
                <a:ea typeface="Open Sans"/>
                <a:cs typeface="Open Sans"/>
                <a:sym typeface="Open Sans"/>
              </a:rPr>
              <a:t>Although they seem to be the gold standard for predictive modeling, they have both advantages and disadvantages:</a:t>
            </a:r>
            <a:endParaRPr sz="3400" b="0" i="0" u="none" strike="noStrike" cap="none">
              <a:solidFill>
                <a:schemeClr val="dk1"/>
              </a:solidFill>
              <a:latin typeface="Calibri"/>
              <a:ea typeface="Calibri"/>
              <a:cs typeface="Calibri"/>
              <a:sym typeface="Calibri"/>
            </a:endParaRPr>
          </a:p>
        </p:txBody>
      </p:sp>
      <p:graphicFrame>
        <p:nvGraphicFramePr>
          <p:cNvPr id="3" name="Diagram 2">
            <a:extLst>
              <a:ext uri="{FF2B5EF4-FFF2-40B4-BE49-F238E27FC236}">
                <a16:creationId xmlns:a16="http://schemas.microsoft.com/office/drawing/2014/main" id="{04D2405F-C7C5-4C5F-97C2-09DCE2572E04}"/>
              </a:ext>
            </a:extLst>
          </p:cNvPr>
          <p:cNvGraphicFramePr/>
          <p:nvPr/>
        </p:nvGraphicFramePr>
        <p:xfrm>
          <a:off x="4699950" y="2277378"/>
          <a:ext cx="3810205" cy="35835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1716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p:nvPr/>
        </p:nvSpPr>
        <p:spPr>
          <a:xfrm>
            <a:off x="453007" y="171975"/>
            <a:ext cx="8212800" cy="885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200"/>
              <a:buFont typeface="Arial"/>
              <a:buNone/>
            </a:pPr>
            <a:r>
              <a:rPr lang="en-US" sz="4200" b="0" i="0" u="none" strike="noStrike" cap="none">
                <a:solidFill>
                  <a:srgbClr val="0064A4"/>
                </a:solidFill>
                <a:latin typeface="Economica"/>
                <a:ea typeface="Economica"/>
                <a:cs typeface="Economica"/>
                <a:sym typeface="Economica"/>
              </a:rPr>
              <a:t>Q&amp;A</a:t>
            </a:r>
            <a:endParaRPr sz="4200" b="0" i="0" u="none" strike="noStrike" cap="none">
              <a:solidFill>
                <a:srgbClr val="0064A4"/>
              </a:solidFill>
              <a:latin typeface="Economica"/>
              <a:ea typeface="Economica"/>
              <a:cs typeface="Economica"/>
              <a:sym typeface="Economica"/>
            </a:endParaRPr>
          </a:p>
        </p:txBody>
      </p:sp>
      <p:sp>
        <p:nvSpPr>
          <p:cNvPr id="141" name="Google Shape;141;p30"/>
          <p:cNvSpPr txBox="1"/>
          <p:nvPr/>
        </p:nvSpPr>
        <p:spPr>
          <a:xfrm>
            <a:off x="453000" y="1323026"/>
            <a:ext cx="3441000" cy="5069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a:solidFill>
                  <a:srgbClr val="000000"/>
                </a:solidFill>
                <a:latin typeface="Open Sans"/>
                <a:ea typeface="Open Sans"/>
                <a:cs typeface="Open Sans"/>
                <a:sym typeface="Open Sans"/>
              </a:rPr>
              <a:t>What questions and comments do you have?</a:t>
            </a:r>
            <a:endParaRPr sz="2800" b="0" i="0" u="none" strike="noStrike" cap="none">
              <a:solidFill>
                <a:srgbClr val="000000"/>
              </a:solidFill>
              <a:latin typeface="Open Sans"/>
              <a:ea typeface="Open Sans"/>
              <a:cs typeface="Open Sans"/>
              <a:sym typeface="Open Sans"/>
            </a:endParaRPr>
          </a:p>
        </p:txBody>
      </p:sp>
      <p:pic>
        <p:nvPicPr>
          <p:cNvPr id="142" name="Google Shape;142;p30"/>
          <p:cNvPicPr preferRelativeResize="0"/>
          <p:nvPr/>
        </p:nvPicPr>
        <p:blipFill rotWithShape="1">
          <a:blip r:embed="rId3">
            <a:alphaModFix/>
          </a:blip>
          <a:srcRect/>
          <a:stretch/>
        </p:blipFill>
        <p:spPr>
          <a:xfrm>
            <a:off x="3914796" y="1590414"/>
            <a:ext cx="4278656" cy="44249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599B754-80F2-4156-81AD-DBB7476AF29F}"/>
              </a:ext>
            </a:extLst>
          </p:cNvPr>
          <p:cNvGraphicFramePr>
            <a:graphicFrameLocks noGrp="1"/>
          </p:cNvGraphicFramePr>
          <p:nvPr>
            <p:ph idx="1"/>
            <p:extLst>
              <p:ext uri="{D42A27DB-BD31-4B8C-83A1-F6EECF244321}">
                <p14:modId xmlns:p14="http://schemas.microsoft.com/office/powerpoint/2010/main" val="3888198600"/>
              </p:ext>
            </p:extLst>
          </p:nvPr>
        </p:nvGraphicFramePr>
        <p:xfrm>
          <a:off x="512579" y="1071450"/>
          <a:ext cx="8139051" cy="5147437"/>
        </p:xfrm>
        <a:graphic>
          <a:graphicData uri="http://schemas.openxmlformats.org/drawingml/2006/table">
            <a:tbl>
              <a:tblPr/>
              <a:tblGrid>
                <a:gridCol w="1133440">
                  <a:extLst>
                    <a:ext uri="{9D8B030D-6E8A-4147-A177-3AD203B41FA5}">
                      <a16:colId xmlns:a16="http://schemas.microsoft.com/office/drawing/2014/main" val="974424272"/>
                    </a:ext>
                  </a:extLst>
                </a:gridCol>
                <a:gridCol w="1765396">
                  <a:extLst>
                    <a:ext uri="{9D8B030D-6E8A-4147-A177-3AD203B41FA5}">
                      <a16:colId xmlns:a16="http://schemas.microsoft.com/office/drawing/2014/main" val="1199037852"/>
                    </a:ext>
                  </a:extLst>
                </a:gridCol>
                <a:gridCol w="1399549">
                  <a:extLst>
                    <a:ext uri="{9D8B030D-6E8A-4147-A177-3AD203B41FA5}">
                      <a16:colId xmlns:a16="http://schemas.microsoft.com/office/drawing/2014/main" val="3266308353"/>
                    </a:ext>
                  </a:extLst>
                </a:gridCol>
                <a:gridCol w="2082205">
                  <a:extLst>
                    <a:ext uri="{9D8B030D-6E8A-4147-A177-3AD203B41FA5}">
                      <a16:colId xmlns:a16="http://schemas.microsoft.com/office/drawing/2014/main" val="3261634033"/>
                    </a:ext>
                  </a:extLst>
                </a:gridCol>
                <a:gridCol w="1758461">
                  <a:extLst>
                    <a:ext uri="{9D8B030D-6E8A-4147-A177-3AD203B41FA5}">
                      <a16:colId xmlns:a16="http://schemas.microsoft.com/office/drawing/2014/main" val="838393642"/>
                    </a:ext>
                  </a:extLst>
                </a:gridCol>
              </a:tblGrid>
              <a:tr h="412991">
                <a:tc>
                  <a:txBody>
                    <a:bodyPr/>
                    <a:lstStyle/>
                    <a:p>
                      <a:pPr marL="0" marR="0" algn="ctr">
                        <a:lnSpc>
                          <a:spcPct val="112000"/>
                        </a:lnSpc>
                        <a:spcBef>
                          <a:spcPts val="0"/>
                        </a:spcBef>
                        <a:spcAft>
                          <a:spcPts val="0"/>
                        </a:spcAft>
                      </a:pPr>
                      <a:r>
                        <a:rPr lang="en-US" sz="1000" b="1" dirty="0">
                          <a:solidFill>
                            <a:schemeClr val="bg1"/>
                          </a:solidFill>
                          <a:effectLst/>
                        </a:rPr>
                        <a:t>Field</a:t>
                      </a:r>
                      <a:endParaRPr lang="en-US" sz="1100" b="1" dirty="0">
                        <a:solidFill>
                          <a:schemeClr val="bg1"/>
                        </a:solidFill>
                        <a:effectLst/>
                      </a:endParaRPr>
                    </a:p>
                    <a:p>
                      <a:pPr marL="0" marR="0" algn="ctr">
                        <a:lnSpc>
                          <a:spcPct val="112000"/>
                        </a:lnSpc>
                        <a:spcBef>
                          <a:spcPts val="0"/>
                        </a:spcBef>
                        <a:spcAft>
                          <a:spcPts val="0"/>
                        </a:spcAft>
                      </a:pPr>
                      <a:r>
                        <a:rPr lang="en-US" sz="1000" b="1" dirty="0">
                          <a:solidFill>
                            <a:schemeClr val="bg1"/>
                          </a:solidFill>
                          <a:effectLst/>
                        </a:rPr>
                        <a:t> </a:t>
                      </a:r>
                      <a:endParaRPr lang="en-US" sz="1100" b="1" dirty="0">
                        <a:solidFill>
                          <a:schemeClr val="bg1"/>
                        </a:solidFill>
                        <a:effectLst/>
                        <a:latin typeface="Open Sans" panose="020B0606030504020204" pitchFamily="34" charset="0"/>
                        <a:ea typeface="Open Sans" panose="020B0606030504020204" pitchFamily="34" charset="0"/>
                      </a:endParaRPr>
                    </a:p>
                  </a:txBody>
                  <a:tcPr marL="25400" marR="25400" marT="25400" marB="25400" anchor="b">
                    <a:solidFill>
                      <a:srgbClr val="0070C0"/>
                    </a:solidFill>
                  </a:tcPr>
                </a:tc>
                <a:tc>
                  <a:txBody>
                    <a:bodyPr/>
                    <a:lstStyle/>
                    <a:p>
                      <a:pPr marL="0" marR="0" lvl="1" algn="ctr">
                        <a:lnSpc>
                          <a:spcPct val="112000"/>
                        </a:lnSpc>
                        <a:spcBef>
                          <a:spcPts val="0"/>
                        </a:spcBef>
                        <a:spcAft>
                          <a:spcPts val="0"/>
                        </a:spcAft>
                      </a:pPr>
                      <a:r>
                        <a:rPr lang="en-US" sz="1000" b="1" dirty="0">
                          <a:solidFill>
                            <a:schemeClr val="bg1"/>
                          </a:solidFill>
                          <a:effectLst/>
                        </a:rPr>
                        <a:t>Descriptive Analytics</a:t>
                      </a:r>
                      <a:endParaRPr lang="en-US" sz="1100" b="1" dirty="0">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gn="ctr">
                        <a:lnSpc>
                          <a:spcPct val="112000"/>
                        </a:lnSpc>
                        <a:spcBef>
                          <a:spcPts val="0"/>
                        </a:spcBef>
                        <a:spcAft>
                          <a:spcPts val="0"/>
                        </a:spcAft>
                      </a:pPr>
                      <a:r>
                        <a:rPr lang="en-US" sz="1000" b="1" dirty="0">
                          <a:solidFill>
                            <a:schemeClr val="bg1"/>
                          </a:solidFill>
                          <a:effectLst/>
                        </a:rPr>
                        <a:t>Diagnostic Analytics</a:t>
                      </a:r>
                      <a:endParaRPr lang="en-US" sz="1100" b="1" dirty="0">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gn="ctr">
                        <a:lnSpc>
                          <a:spcPct val="112000"/>
                        </a:lnSpc>
                        <a:spcBef>
                          <a:spcPts val="0"/>
                        </a:spcBef>
                        <a:spcAft>
                          <a:spcPts val="0"/>
                        </a:spcAft>
                      </a:pPr>
                      <a:r>
                        <a:rPr lang="en-US" sz="1000" b="1" dirty="0">
                          <a:solidFill>
                            <a:schemeClr val="bg1"/>
                          </a:solidFill>
                          <a:effectLst/>
                        </a:rPr>
                        <a:t>Predictive Analytics</a:t>
                      </a:r>
                      <a:endParaRPr lang="en-US" sz="1100" b="1" dirty="0">
                        <a:solidFill>
                          <a:schemeClr val="bg1"/>
                        </a:solidFill>
                        <a:effectLst/>
                      </a:endParaRPr>
                    </a:p>
                    <a:p>
                      <a:pPr marL="0" marR="0" algn="ctr">
                        <a:lnSpc>
                          <a:spcPct val="112000"/>
                        </a:lnSpc>
                        <a:spcBef>
                          <a:spcPts val="0"/>
                        </a:spcBef>
                        <a:spcAft>
                          <a:spcPts val="0"/>
                        </a:spcAft>
                      </a:pPr>
                      <a:r>
                        <a:rPr lang="en-US" sz="1000" b="1" dirty="0">
                          <a:solidFill>
                            <a:schemeClr val="bg1"/>
                          </a:solidFill>
                          <a:effectLst/>
                        </a:rPr>
                        <a:t> </a:t>
                      </a:r>
                      <a:endParaRPr lang="en-US" sz="1100" b="1" dirty="0">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gn="ctr">
                        <a:lnSpc>
                          <a:spcPct val="112000"/>
                        </a:lnSpc>
                        <a:spcBef>
                          <a:spcPts val="0"/>
                        </a:spcBef>
                        <a:spcAft>
                          <a:spcPts val="0"/>
                        </a:spcAft>
                      </a:pPr>
                      <a:r>
                        <a:rPr lang="en-US" sz="1000" b="1" dirty="0">
                          <a:solidFill>
                            <a:schemeClr val="bg1"/>
                          </a:solidFill>
                          <a:effectLst/>
                        </a:rPr>
                        <a:t>Prescriptive Analytics</a:t>
                      </a:r>
                      <a:endParaRPr lang="en-US" sz="1100" b="1" dirty="0">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extLst>
                  <a:ext uri="{0D108BD9-81ED-4DB2-BD59-A6C34878D82A}">
                    <a16:rowId xmlns:a16="http://schemas.microsoft.com/office/drawing/2014/main" val="1372394327"/>
                  </a:ext>
                </a:extLst>
              </a:tr>
              <a:tr h="599336">
                <a:tc>
                  <a:txBody>
                    <a:bodyPr/>
                    <a:lstStyle/>
                    <a:p>
                      <a:pPr marL="0" marR="0">
                        <a:lnSpc>
                          <a:spcPct val="112000"/>
                        </a:lnSpc>
                        <a:spcBef>
                          <a:spcPts val="0"/>
                        </a:spcBef>
                        <a:spcAft>
                          <a:spcPts val="0"/>
                        </a:spcAft>
                      </a:pPr>
                      <a:r>
                        <a:rPr lang="en-US" sz="1000" b="1" dirty="0">
                          <a:solidFill>
                            <a:schemeClr val="bg1"/>
                          </a:solidFill>
                          <a:effectLst/>
                        </a:rPr>
                        <a:t>Healthcare</a:t>
                      </a:r>
                      <a:endParaRPr lang="en-US" sz="1100" b="1" dirty="0">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nSpc>
                          <a:spcPct val="112000"/>
                        </a:lnSpc>
                        <a:spcBef>
                          <a:spcPts val="0"/>
                        </a:spcBef>
                        <a:spcAft>
                          <a:spcPts val="0"/>
                        </a:spcAft>
                      </a:pPr>
                      <a:r>
                        <a:rPr lang="en-US" sz="1000" dirty="0">
                          <a:effectLst/>
                        </a:rPr>
                        <a:t>How many patients went to the hospital/clinic last week?</a:t>
                      </a:r>
                      <a:endParaRPr lang="en-US" sz="1100" dirty="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0" dirty="0">
                          <a:solidFill>
                            <a:schemeClr val="tx1"/>
                          </a:solidFill>
                          <a:effectLst/>
                        </a:rPr>
                        <a:t>Why</a:t>
                      </a:r>
                      <a:r>
                        <a:rPr lang="en-US" sz="1000" dirty="0">
                          <a:effectLst/>
                        </a:rPr>
                        <a:t> did these patients go to the hospital?</a:t>
                      </a:r>
                      <a:endParaRPr lang="en-US" sz="1100" dirty="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1" dirty="0">
                          <a:solidFill>
                            <a:srgbClr val="FF0000"/>
                          </a:solidFill>
                          <a:effectLst/>
                        </a:rPr>
                        <a:t>Which patient is likely to need hospitalization?</a:t>
                      </a:r>
                      <a:endParaRPr lang="en-US" sz="1100" b="1" dirty="0">
                        <a:solidFill>
                          <a:srgbClr val="FF0000"/>
                        </a:solidFill>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dirty="0">
                          <a:effectLst/>
                        </a:rPr>
                        <a:t>Extra home treatment to prevent visits</a:t>
                      </a:r>
                      <a:endParaRPr lang="en-US" sz="1100" dirty="0">
                        <a:effectLst/>
                        <a:latin typeface="Open Sans" panose="020B0606030504020204" pitchFamily="34" charset="0"/>
                        <a:ea typeface="Open Sans" panose="020B0606030504020204" pitchFamily="34" charset="0"/>
                      </a:endParaRPr>
                    </a:p>
                  </a:txBody>
                  <a:tcPr marL="25400" marR="25400" marT="25400" marB="25400"/>
                </a:tc>
                <a:extLst>
                  <a:ext uri="{0D108BD9-81ED-4DB2-BD59-A6C34878D82A}">
                    <a16:rowId xmlns:a16="http://schemas.microsoft.com/office/drawing/2014/main" val="1661842805"/>
                  </a:ext>
                </a:extLst>
              </a:tr>
              <a:tr h="781250">
                <a:tc>
                  <a:txBody>
                    <a:bodyPr/>
                    <a:lstStyle/>
                    <a:p>
                      <a:pPr marL="0" marR="0">
                        <a:lnSpc>
                          <a:spcPct val="112000"/>
                        </a:lnSpc>
                        <a:spcBef>
                          <a:spcPts val="0"/>
                        </a:spcBef>
                        <a:spcAft>
                          <a:spcPts val="0"/>
                        </a:spcAft>
                      </a:pPr>
                      <a:r>
                        <a:rPr lang="en-US" sz="1000" b="1">
                          <a:solidFill>
                            <a:schemeClr val="bg1"/>
                          </a:solidFill>
                          <a:effectLst/>
                        </a:rPr>
                        <a:t>Life science</a:t>
                      </a:r>
                      <a:endParaRPr lang="en-US" sz="1100" b="1">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nSpc>
                          <a:spcPct val="112000"/>
                        </a:lnSpc>
                        <a:spcBef>
                          <a:spcPts val="0"/>
                        </a:spcBef>
                        <a:spcAft>
                          <a:spcPts val="0"/>
                        </a:spcAft>
                      </a:pPr>
                      <a:r>
                        <a:rPr lang="en-US" sz="1000">
                          <a:effectLst/>
                        </a:rPr>
                        <a:t>What are the total medicines available by pharmaceuticals?</a:t>
                      </a:r>
                      <a:endParaRPr lang="en-US" sz="110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0" dirty="0">
                          <a:solidFill>
                            <a:schemeClr val="tx1"/>
                          </a:solidFill>
                          <a:effectLst/>
                        </a:rPr>
                        <a:t>Why</a:t>
                      </a:r>
                      <a:r>
                        <a:rPr lang="en-US" sz="1000" dirty="0">
                          <a:effectLst/>
                        </a:rPr>
                        <a:t> do we not have more medicines or pharmaceuticals?</a:t>
                      </a:r>
                      <a:endParaRPr lang="en-US" sz="1100" dirty="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1" dirty="0">
                          <a:solidFill>
                            <a:srgbClr val="FF0000"/>
                          </a:solidFill>
                          <a:effectLst/>
                        </a:rPr>
                        <a:t>Which pharmaceutical is likely to monopolize the production of medicines?</a:t>
                      </a:r>
                      <a:endParaRPr lang="en-US" sz="1100" b="1" dirty="0">
                        <a:solidFill>
                          <a:srgbClr val="FF0000"/>
                        </a:solidFill>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a:effectLst/>
                        </a:rPr>
                        <a:t>Increase the number of pharmaceuticals and medicines</a:t>
                      </a:r>
                      <a:endParaRPr lang="en-US" sz="1100">
                        <a:effectLst/>
                        <a:latin typeface="Open Sans" panose="020B0606030504020204" pitchFamily="34" charset="0"/>
                        <a:ea typeface="Open Sans" panose="020B0606030504020204" pitchFamily="34" charset="0"/>
                      </a:endParaRPr>
                    </a:p>
                  </a:txBody>
                  <a:tcPr marL="25400" marR="25400" marT="25400" marB="25400"/>
                </a:tc>
                <a:extLst>
                  <a:ext uri="{0D108BD9-81ED-4DB2-BD59-A6C34878D82A}">
                    <a16:rowId xmlns:a16="http://schemas.microsoft.com/office/drawing/2014/main" val="598338701"/>
                  </a:ext>
                </a:extLst>
              </a:tr>
              <a:tr h="781250">
                <a:tc>
                  <a:txBody>
                    <a:bodyPr/>
                    <a:lstStyle/>
                    <a:p>
                      <a:pPr marL="0" marR="0">
                        <a:lnSpc>
                          <a:spcPct val="112000"/>
                        </a:lnSpc>
                        <a:spcBef>
                          <a:spcPts val="0"/>
                        </a:spcBef>
                        <a:spcAft>
                          <a:spcPts val="0"/>
                        </a:spcAft>
                      </a:pPr>
                      <a:r>
                        <a:rPr lang="en-US" sz="1000" b="1">
                          <a:solidFill>
                            <a:schemeClr val="bg1"/>
                          </a:solidFill>
                          <a:effectLst/>
                        </a:rPr>
                        <a:t>Finance</a:t>
                      </a:r>
                      <a:endParaRPr lang="en-US" sz="1100" b="1">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nSpc>
                          <a:spcPct val="112000"/>
                        </a:lnSpc>
                        <a:spcBef>
                          <a:spcPts val="0"/>
                        </a:spcBef>
                        <a:spcAft>
                          <a:spcPts val="0"/>
                        </a:spcAft>
                      </a:pPr>
                      <a:r>
                        <a:rPr lang="en-US" sz="1000">
                          <a:effectLst/>
                        </a:rPr>
                        <a:t>Where was the stock market in the last 6 months?</a:t>
                      </a:r>
                      <a:endParaRPr lang="en-US" sz="110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0" dirty="0">
                          <a:solidFill>
                            <a:schemeClr val="tx1"/>
                          </a:solidFill>
                          <a:effectLst/>
                        </a:rPr>
                        <a:t>Why</a:t>
                      </a:r>
                      <a:r>
                        <a:rPr lang="en-US" sz="1000" dirty="0">
                          <a:effectLst/>
                        </a:rPr>
                        <a:t> was the stock market that high/low?</a:t>
                      </a:r>
                      <a:endParaRPr lang="en-US" sz="1100" dirty="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1" dirty="0">
                          <a:solidFill>
                            <a:srgbClr val="FF0000"/>
                          </a:solidFill>
                          <a:effectLst/>
                        </a:rPr>
                        <a:t>What will the level be for the stock market in the next 6 months?</a:t>
                      </a:r>
                      <a:endParaRPr lang="en-US" sz="1100" b="1" dirty="0">
                        <a:solidFill>
                          <a:srgbClr val="FF0000"/>
                        </a:solidFill>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a:effectLst/>
                        </a:rPr>
                        <a:t>Reduce downside risk by diversifying a portfolio</a:t>
                      </a:r>
                      <a:endParaRPr lang="en-US" sz="1100">
                        <a:effectLst/>
                        <a:latin typeface="Open Sans" panose="020B0606030504020204" pitchFamily="34" charset="0"/>
                        <a:ea typeface="Open Sans" panose="020B0606030504020204" pitchFamily="34" charset="0"/>
                      </a:endParaRPr>
                    </a:p>
                  </a:txBody>
                  <a:tcPr marL="25400" marR="25400" marT="25400" marB="25400"/>
                </a:tc>
                <a:extLst>
                  <a:ext uri="{0D108BD9-81ED-4DB2-BD59-A6C34878D82A}">
                    <a16:rowId xmlns:a16="http://schemas.microsoft.com/office/drawing/2014/main" val="2712719738"/>
                  </a:ext>
                </a:extLst>
              </a:tr>
              <a:tr h="597120">
                <a:tc>
                  <a:txBody>
                    <a:bodyPr/>
                    <a:lstStyle/>
                    <a:p>
                      <a:pPr marL="0" marR="0">
                        <a:lnSpc>
                          <a:spcPct val="112000"/>
                        </a:lnSpc>
                        <a:spcBef>
                          <a:spcPts val="0"/>
                        </a:spcBef>
                        <a:spcAft>
                          <a:spcPts val="0"/>
                        </a:spcAft>
                      </a:pPr>
                      <a:r>
                        <a:rPr lang="en-US" sz="1000" b="1">
                          <a:solidFill>
                            <a:schemeClr val="bg1"/>
                          </a:solidFill>
                          <a:effectLst/>
                        </a:rPr>
                        <a:t>Politics</a:t>
                      </a:r>
                      <a:endParaRPr lang="en-US" sz="1100" b="1">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nSpc>
                          <a:spcPct val="112000"/>
                        </a:lnSpc>
                        <a:spcBef>
                          <a:spcPts val="0"/>
                        </a:spcBef>
                        <a:spcAft>
                          <a:spcPts val="0"/>
                        </a:spcAft>
                      </a:pPr>
                      <a:r>
                        <a:rPr lang="en-US" sz="1000">
                          <a:effectLst/>
                        </a:rPr>
                        <a:t>Who was elected last?</a:t>
                      </a:r>
                      <a:endParaRPr lang="en-US" sz="110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0" dirty="0">
                          <a:solidFill>
                            <a:schemeClr val="tx1"/>
                          </a:solidFill>
                          <a:effectLst/>
                        </a:rPr>
                        <a:t>Why</a:t>
                      </a:r>
                      <a:r>
                        <a:rPr lang="en-US" sz="1000" dirty="0">
                          <a:effectLst/>
                        </a:rPr>
                        <a:t> were they elected?</a:t>
                      </a:r>
                      <a:endParaRPr lang="en-US" sz="1100" dirty="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1" dirty="0">
                          <a:solidFill>
                            <a:srgbClr val="FF0000"/>
                          </a:solidFill>
                          <a:effectLst/>
                        </a:rPr>
                        <a:t>Who will be elected next?</a:t>
                      </a:r>
                      <a:endParaRPr lang="en-US" sz="1100" b="1" dirty="0">
                        <a:solidFill>
                          <a:srgbClr val="FF0000"/>
                        </a:solidFill>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a:effectLst/>
                        </a:rPr>
                        <a:t>Increase voter education to reduce downside societal impact</a:t>
                      </a:r>
                      <a:endParaRPr lang="en-US" sz="1100">
                        <a:effectLst/>
                        <a:latin typeface="Open Sans" panose="020B0606030504020204" pitchFamily="34" charset="0"/>
                        <a:ea typeface="Open Sans" panose="020B0606030504020204" pitchFamily="34" charset="0"/>
                      </a:endParaRPr>
                    </a:p>
                  </a:txBody>
                  <a:tcPr marL="25400" marR="25400" marT="25400" marB="25400"/>
                </a:tc>
                <a:extLst>
                  <a:ext uri="{0D108BD9-81ED-4DB2-BD59-A6C34878D82A}">
                    <a16:rowId xmlns:a16="http://schemas.microsoft.com/office/drawing/2014/main" val="109131188"/>
                  </a:ext>
                </a:extLst>
              </a:tr>
              <a:tr h="597120">
                <a:tc>
                  <a:txBody>
                    <a:bodyPr/>
                    <a:lstStyle/>
                    <a:p>
                      <a:pPr marL="0" marR="0">
                        <a:lnSpc>
                          <a:spcPct val="112000"/>
                        </a:lnSpc>
                        <a:spcBef>
                          <a:spcPts val="0"/>
                        </a:spcBef>
                        <a:spcAft>
                          <a:spcPts val="0"/>
                        </a:spcAft>
                      </a:pPr>
                      <a:r>
                        <a:rPr lang="en-US" sz="1000" b="1" dirty="0">
                          <a:solidFill>
                            <a:schemeClr val="bg1"/>
                          </a:solidFill>
                          <a:effectLst/>
                        </a:rPr>
                        <a:t>Education</a:t>
                      </a:r>
                      <a:endParaRPr lang="en-US" sz="1100" b="1" dirty="0">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nSpc>
                          <a:spcPct val="112000"/>
                        </a:lnSpc>
                        <a:spcBef>
                          <a:spcPts val="0"/>
                        </a:spcBef>
                        <a:spcAft>
                          <a:spcPts val="0"/>
                        </a:spcAft>
                      </a:pPr>
                      <a:r>
                        <a:rPr lang="en-US" sz="1000">
                          <a:effectLst/>
                        </a:rPr>
                        <a:t>How many students are learning online?</a:t>
                      </a:r>
                      <a:endParaRPr lang="en-US" sz="110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0" dirty="0">
                          <a:solidFill>
                            <a:schemeClr val="tx1"/>
                          </a:solidFill>
                          <a:effectLst/>
                        </a:rPr>
                        <a:t>Why</a:t>
                      </a:r>
                      <a:r>
                        <a:rPr lang="en-US" sz="1000" dirty="0">
                          <a:effectLst/>
                        </a:rPr>
                        <a:t> are they taking courses online?</a:t>
                      </a:r>
                      <a:endParaRPr lang="en-US" sz="1100" dirty="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1" dirty="0">
                          <a:solidFill>
                            <a:srgbClr val="FF0000"/>
                          </a:solidFill>
                          <a:effectLst/>
                        </a:rPr>
                        <a:t>How many more courses are needed to support them?</a:t>
                      </a:r>
                      <a:endParaRPr lang="en-US" sz="1100" b="1" dirty="0">
                        <a:solidFill>
                          <a:srgbClr val="FF0000"/>
                        </a:solidFill>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a:effectLst/>
                        </a:rPr>
                        <a:t>Increase the number of courses</a:t>
                      </a:r>
                      <a:endParaRPr lang="en-US" sz="1100">
                        <a:effectLst/>
                        <a:latin typeface="Open Sans" panose="020B0606030504020204" pitchFamily="34" charset="0"/>
                        <a:ea typeface="Open Sans" panose="020B0606030504020204" pitchFamily="34" charset="0"/>
                      </a:endParaRPr>
                    </a:p>
                  </a:txBody>
                  <a:tcPr marL="25400" marR="25400" marT="25400" marB="25400"/>
                </a:tc>
                <a:extLst>
                  <a:ext uri="{0D108BD9-81ED-4DB2-BD59-A6C34878D82A}">
                    <a16:rowId xmlns:a16="http://schemas.microsoft.com/office/drawing/2014/main" val="2709689657"/>
                  </a:ext>
                </a:extLst>
              </a:tr>
              <a:tr h="597120">
                <a:tc>
                  <a:txBody>
                    <a:bodyPr/>
                    <a:lstStyle/>
                    <a:p>
                      <a:pPr marL="0" marR="0">
                        <a:lnSpc>
                          <a:spcPct val="112000"/>
                        </a:lnSpc>
                        <a:spcBef>
                          <a:spcPts val="0"/>
                        </a:spcBef>
                        <a:spcAft>
                          <a:spcPts val="0"/>
                        </a:spcAft>
                      </a:pPr>
                      <a:r>
                        <a:rPr lang="en-US" sz="1000" b="1" dirty="0">
                          <a:solidFill>
                            <a:schemeClr val="bg1"/>
                          </a:solidFill>
                          <a:effectLst/>
                        </a:rPr>
                        <a:t>Non-profit</a:t>
                      </a:r>
                      <a:endParaRPr lang="en-US" sz="1100" b="1" dirty="0">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nSpc>
                          <a:spcPct val="112000"/>
                        </a:lnSpc>
                        <a:spcBef>
                          <a:spcPts val="0"/>
                        </a:spcBef>
                        <a:spcAft>
                          <a:spcPts val="0"/>
                        </a:spcAft>
                      </a:pPr>
                      <a:r>
                        <a:rPr lang="en-US" sz="1000">
                          <a:effectLst/>
                        </a:rPr>
                        <a:t>How are non-profits independent?</a:t>
                      </a:r>
                      <a:endParaRPr lang="en-US" sz="110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0" dirty="0">
                          <a:solidFill>
                            <a:schemeClr val="tx1"/>
                          </a:solidFill>
                          <a:effectLst/>
                        </a:rPr>
                        <a:t>Why</a:t>
                      </a:r>
                      <a:r>
                        <a:rPr lang="en-US" sz="1000" dirty="0">
                          <a:effectLst/>
                        </a:rPr>
                        <a:t> are they effective?</a:t>
                      </a:r>
                      <a:endParaRPr lang="en-US" sz="1100" dirty="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1" dirty="0">
                          <a:solidFill>
                            <a:srgbClr val="FF0000"/>
                          </a:solidFill>
                          <a:effectLst/>
                        </a:rPr>
                        <a:t>How many more non-profits can be created?</a:t>
                      </a:r>
                      <a:endParaRPr lang="en-US" sz="1100" b="1" dirty="0">
                        <a:solidFill>
                          <a:srgbClr val="FF0000"/>
                        </a:solidFill>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dirty="0">
                          <a:effectLst/>
                        </a:rPr>
                        <a:t>Decrease barriers to creating non-profits</a:t>
                      </a:r>
                      <a:endParaRPr lang="en-US" sz="1100" dirty="0">
                        <a:effectLst/>
                        <a:latin typeface="Open Sans" panose="020B0606030504020204" pitchFamily="34" charset="0"/>
                        <a:ea typeface="Open Sans" panose="020B0606030504020204" pitchFamily="34" charset="0"/>
                      </a:endParaRPr>
                    </a:p>
                  </a:txBody>
                  <a:tcPr marL="25400" marR="25400" marT="25400" marB="25400"/>
                </a:tc>
                <a:extLst>
                  <a:ext uri="{0D108BD9-81ED-4DB2-BD59-A6C34878D82A}">
                    <a16:rowId xmlns:a16="http://schemas.microsoft.com/office/drawing/2014/main" val="2488684510"/>
                  </a:ext>
                </a:extLst>
              </a:tr>
              <a:tr h="781250">
                <a:tc>
                  <a:txBody>
                    <a:bodyPr/>
                    <a:lstStyle/>
                    <a:p>
                      <a:pPr marL="0" marR="0">
                        <a:lnSpc>
                          <a:spcPct val="112000"/>
                        </a:lnSpc>
                        <a:spcBef>
                          <a:spcPts val="0"/>
                        </a:spcBef>
                        <a:spcAft>
                          <a:spcPts val="0"/>
                        </a:spcAft>
                      </a:pPr>
                      <a:r>
                        <a:rPr lang="en-US" sz="1000" b="1" dirty="0">
                          <a:solidFill>
                            <a:schemeClr val="bg1"/>
                          </a:solidFill>
                          <a:effectLst/>
                        </a:rPr>
                        <a:t>Human rights</a:t>
                      </a:r>
                      <a:endParaRPr lang="en-US" sz="1100" b="1" dirty="0">
                        <a:solidFill>
                          <a:schemeClr val="bg1"/>
                        </a:solidFill>
                        <a:effectLst/>
                        <a:latin typeface="Open Sans" panose="020B0606030504020204" pitchFamily="34" charset="0"/>
                        <a:ea typeface="Open Sans" panose="020B0606030504020204" pitchFamily="34" charset="0"/>
                      </a:endParaRPr>
                    </a:p>
                  </a:txBody>
                  <a:tcPr marL="25400" marR="25400" marT="25400" marB="25400">
                    <a:solidFill>
                      <a:srgbClr val="0070C0"/>
                    </a:solidFill>
                  </a:tcPr>
                </a:tc>
                <a:tc>
                  <a:txBody>
                    <a:bodyPr/>
                    <a:lstStyle/>
                    <a:p>
                      <a:pPr marL="0" marR="0">
                        <a:lnSpc>
                          <a:spcPct val="112000"/>
                        </a:lnSpc>
                        <a:spcBef>
                          <a:spcPts val="0"/>
                        </a:spcBef>
                        <a:spcAft>
                          <a:spcPts val="0"/>
                        </a:spcAft>
                      </a:pPr>
                      <a:r>
                        <a:rPr lang="en-US" sz="1000">
                          <a:effectLst/>
                        </a:rPr>
                        <a:t>What is the number of refugees in the world?</a:t>
                      </a:r>
                      <a:endParaRPr lang="en-US" sz="110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0" dirty="0">
                          <a:solidFill>
                            <a:schemeClr val="tx1"/>
                          </a:solidFill>
                          <a:effectLst/>
                        </a:rPr>
                        <a:t>Why</a:t>
                      </a:r>
                      <a:r>
                        <a:rPr lang="en-US" sz="1000" dirty="0">
                          <a:effectLst/>
                        </a:rPr>
                        <a:t> are there so many refugees?</a:t>
                      </a:r>
                      <a:endParaRPr lang="en-US" sz="1100" dirty="0">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0"/>
                        </a:spcAft>
                      </a:pPr>
                      <a:r>
                        <a:rPr lang="en-US" sz="1000" b="1" dirty="0">
                          <a:solidFill>
                            <a:srgbClr val="FF0000"/>
                          </a:solidFill>
                          <a:effectLst/>
                        </a:rPr>
                        <a:t>What are the likely future sources of refugees?</a:t>
                      </a:r>
                      <a:endParaRPr lang="en-US" sz="1100" b="1" dirty="0">
                        <a:solidFill>
                          <a:srgbClr val="FF0000"/>
                        </a:solidFill>
                        <a:effectLst/>
                        <a:latin typeface="Open Sans" panose="020B0606030504020204" pitchFamily="34" charset="0"/>
                        <a:ea typeface="Open Sans" panose="020B0606030504020204" pitchFamily="34" charset="0"/>
                      </a:endParaRPr>
                    </a:p>
                  </a:txBody>
                  <a:tcPr marL="25400" marR="25400" marT="25400" marB="25400"/>
                </a:tc>
                <a:tc>
                  <a:txBody>
                    <a:bodyPr/>
                    <a:lstStyle/>
                    <a:p>
                      <a:pPr marL="0" marR="0">
                        <a:lnSpc>
                          <a:spcPct val="112000"/>
                        </a:lnSpc>
                        <a:spcBef>
                          <a:spcPts val="0"/>
                        </a:spcBef>
                        <a:spcAft>
                          <a:spcPts val="1000"/>
                        </a:spcAft>
                      </a:pPr>
                      <a:r>
                        <a:rPr lang="en-US" sz="1000" dirty="0">
                          <a:effectLst/>
                        </a:rPr>
                        <a:t>Reduce colonialism, imperialism, 'isms and let people live</a:t>
                      </a:r>
                      <a:endParaRPr lang="en-US" sz="1100" dirty="0">
                        <a:effectLst/>
                        <a:latin typeface="Open Sans" panose="020B0606030504020204" pitchFamily="34" charset="0"/>
                        <a:ea typeface="Open Sans" panose="020B0606030504020204" pitchFamily="34" charset="0"/>
                      </a:endParaRPr>
                    </a:p>
                  </a:txBody>
                  <a:tcPr marL="25400" marR="25400" marT="25400" marB="25400"/>
                </a:tc>
                <a:extLst>
                  <a:ext uri="{0D108BD9-81ED-4DB2-BD59-A6C34878D82A}">
                    <a16:rowId xmlns:a16="http://schemas.microsoft.com/office/drawing/2014/main" val="204887653"/>
                  </a:ext>
                </a:extLst>
              </a:tr>
            </a:tbl>
          </a:graphicData>
        </a:graphic>
      </p:graphicFrame>
      <p:sp>
        <p:nvSpPr>
          <p:cNvPr id="3" name="Title 2">
            <a:extLst>
              <a:ext uri="{FF2B5EF4-FFF2-40B4-BE49-F238E27FC236}">
                <a16:creationId xmlns:a16="http://schemas.microsoft.com/office/drawing/2014/main" id="{DCB2BB6C-66CB-4D40-AE3E-26F0ACA5FB6A}"/>
              </a:ext>
            </a:extLst>
          </p:cNvPr>
          <p:cNvSpPr>
            <a:spLocks noGrp="1"/>
          </p:cNvSpPr>
          <p:nvPr>
            <p:ph type="title"/>
          </p:nvPr>
        </p:nvSpPr>
        <p:spPr/>
        <p:txBody>
          <a:bodyPr/>
          <a:lstStyle/>
          <a:p>
            <a:r>
              <a:rPr lang="en-US" dirty="0"/>
              <a:t>Example Questions Across Industry</a:t>
            </a:r>
          </a:p>
        </p:txBody>
      </p:sp>
    </p:spTree>
    <p:extLst>
      <p:ext uri="{BB962C8B-B14F-4D97-AF65-F5344CB8AC3E}">
        <p14:creationId xmlns:p14="http://schemas.microsoft.com/office/powerpoint/2010/main" val="2225157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4294967295"/>
          </p:nvPr>
        </p:nvGraphicFramePr>
        <p:xfrm>
          <a:off x="378069" y="1274884"/>
          <a:ext cx="8326315" cy="5134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idx="4294967295"/>
          </p:nvPr>
        </p:nvSpPr>
        <p:spPr>
          <a:xfrm>
            <a:off x="173038" y="301625"/>
            <a:ext cx="8970962" cy="533400"/>
          </a:xfrm>
        </p:spPr>
        <p:txBody>
          <a:bodyPr/>
          <a:lstStyle/>
          <a:p>
            <a:r>
              <a:rPr lang="en-US" dirty="0"/>
              <a:t>Predictive Analytics Use - Retail</a:t>
            </a:r>
          </a:p>
        </p:txBody>
      </p:sp>
    </p:spTree>
    <p:extLst>
      <p:ext uri="{BB962C8B-B14F-4D97-AF65-F5344CB8AC3E}">
        <p14:creationId xmlns:p14="http://schemas.microsoft.com/office/powerpoint/2010/main" val="3120974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287337" y="1069975"/>
          <a:ext cx="8742363"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3">
            <a:extLst>
              <a:ext uri="{FF2B5EF4-FFF2-40B4-BE49-F238E27FC236}">
                <a16:creationId xmlns:a16="http://schemas.microsoft.com/office/drawing/2014/main" id="{82CED0AD-EFEE-4095-8475-B50075C20095}"/>
              </a:ext>
            </a:extLst>
          </p:cNvPr>
          <p:cNvSpPr txBox="1">
            <a:spLocks/>
          </p:cNvSpPr>
          <p:nvPr/>
        </p:nvSpPr>
        <p:spPr>
          <a:xfrm>
            <a:off x="173038" y="301625"/>
            <a:ext cx="8970962"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9pPr>
          </a:lstStyle>
          <a:p>
            <a:r>
              <a:rPr lang="en-US" dirty="0"/>
              <a:t>Predictive Analytics Use – Banking and Healthcare</a:t>
            </a:r>
          </a:p>
        </p:txBody>
      </p:sp>
    </p:spTree>
    <p:extLst>
      <p:ext uri="{BB962C8B-B14F-4D97-AF65-F5344CB8AC3E}">
        <p14:creationId xmlns:p14="http://schemas.microsoft.com/office/powerpoint/2010/main" val="2145088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391318" y="1008185"/>
          <a:ext cx="8361363"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3">
            <a:extLst>
              <a:ext uri="{FF2B5EF4-FFF2-40B4-BE49-F238E27FC236}">
                <a16:creationId xmlns:a16="http://schemas.microsoft.com/office/drawing/2014/main" id="{40AED58B-BED5-4635-8D44-47BA07D4060F}"/>
              </a:ext>
            </a:extLst>
          </p:cNvPr>
          <p:cNvSpPr txBox="1">
            <a:spLocks/>
          </p:cNvSpPr>
          <p:nvPr/>
        </p:nvSpPr>
        <p:spPr>
          <a:xfrm>
            <a:off x="173038" y="301625"/>
            <a:ext cx="8970962"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9pPr>
          </a:lstStyle>
          <a:p>
            <a:r>
              <a:rPr lang="en-US"/>
              <a:t>Predictive Analytics Use Case by Industry</a:t>
            </a:r>
            <a:endParaRPr lang="en-US" dirty="0"/>
          </a:p>
        </p:txBody>
      </p:sp>
    </p:spTree>
    <p:extLst>
      <p:ext uri="{BB962C8B-B14F-4D97-AF65-F5344CB8AC3E}">
        <p14:creationId xmlns:p14="http://schemas.microsoft.com/office/powerpoint/2010/main" val="232201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492369" y="1482970"/>
          <a:ext cx="80010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3">
            <a:extLst>
              <a:ext uri="{FF2B5EF4-FFF2-40B4-BE49-F238E27FC236}">
                <a16:creationId xmlns:a16="http://schemas.microsoft.com/office/drawing/2014/main" id="{B159A598-F3AA-4778-A936-1BEDB8CDA1E5}"/>
              </a:ext>
            </a:extLst>
          </p:cNvPr>
          <p:cNvSpPr txBox="1">
            <a:spLocks/>
          </p:cNvSpPr>
          <p:nvPr/>
        </p:nvSpPr>
        <p:spPr>
          <a:xfrm>
            <a:off x="173038" y="301625"/>
            <a:ext cx="8970962"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9pPr>
          </a:lstStyle>
          <a:p>
            <a:r>
              <a:rPr lang="en-US"/>
              <a:t>Predictive Analytics Use Case by Industry</a:t>
            </a:r>
            <a:endParaRPr lang="en-US" dirty="0"/>
          </a:p>
        </p:txBody>
      </p:sp>
    </p:spTree>
    <p:extLst>
      <p:ext uri="{BB962C8B-B14F-4D97-AF65-F5344CB8AC3E}">
        <p14:creationId xmlns:p14="http://schemas.microsoft.com/office/powerpoint/2010/main" val="3735981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173038" y="914400"/>
          <a:ext cx="8742363"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3">
            <a:extLst>
              <a:ext uri="{FF2B5EF4-FFF2-40B4-BE49-F238E27FC236}">
                <a16:creationId xmlns:a16="http://schemas.microsoft.com/office/drawing/2014/main" id="{5580E3B4-238D-48DF-8E2A-7A090FCA0539}"/>
              </a:ext>
            </a:extLst>
          </p:cNvPr>
          <p:cNvSpPr txBox="1">
            <a:spLocks/>
          </p:cNvSpPr>
          <p:nvPr/>
        </p:nvSpPr>
        <p:spPr>
          <a:xfrm>
            <a:off x="173038" y="301625"/>
            <a:ext cx="8970962"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9pPr>
          </a:lstStyle>
          <a:p>
            <a:r>
              <a:rPr lang="en-US" dirty="0"/>
              <a:t>Predictive Analytics Use – Customer </a:t>
            </a:r>
            <a:r>
              <a:rPr lang="en-US" dirty="0" err="1"/>
              <a:t>Managment</a:t>
            </a:r>
            <a:endParaRPr lang="en-US" dirty="0"/>
          </a:p>
        </p:txBody>
      </p:sp>
    </p:spTree>
    <p:extLst>
      <p:ext uri="{BB962C8B-B14F-4D97-AF65-F5344CB8AC3E}">
        <p14:creationId xmlns:p14="http://schemas.microsoft.com/office/powerpoint/2010/main" val="841878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173038" y="832339"/>
          <a:ext cx="8742363"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3">
            <a:extLst>
              <a:ext uri="{FF2B5EF4-FFF2-40B4-BE49-F238E27FC236}">
                <a16:creationId xmlns:a16="http://schemas.microsoft.com/office/drawing/2014/main" id="{D62258A8-492D-4613-9F48-463EDD164097}"/>
              </a:ext>
            </a:extLst>
          </p:cNvPr>
          <p:cNvSpPr txBox="1">
            <a:spLocks/>
          </p:cNvSpPr>
          <p:nvPr/>
        </p:nvSpPr>
        <p:spPr>
          <a:xfrm>
            <a:off x="292768" y="272561"/>
            <a:ext cx="8970962"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64A4"/>
              </a:buClr>
              <a:buSzPts val="1400"/>
              <a:buFont typeface="Economica"/>
              <a:buNone/>
              <a:defRPr sz="4200" b="0" i="0" u="none" strike="noStrike" cap="none">
                <a:solidFill>
                  <a:srgbClr val="0064A4"/>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9pPr>
          </a:lstStyle>
          <a:p>
            <a:r>
              <a:rPr lang="en-US" dirty="0"/>
              <a:t>Predictive Analytics Use Case – Customer</a:t>
            </a:r>
          </a:p>
        </p:txBody>
      </p:sp>
    </p:spTree>
    <p:extLst>
      <p:ext uri="{BB962C8B-B14F-4D97-AF65-F5344CB8AC3E}">
        <p14:creationId xmlns:p14="http://schemas.microsoft.com/office/powerpoint/2010/main" val="3238103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173038" y="990600"/>
          <a:ext cx="8742363"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idx="4294967295"/>
          </p:nvPr>
        </p:nvSpPr>
        <p:spPr>
          <a:xfrm>
            <a:off x="173038" y="301625"/>
            <a:ext cx="8970962" cy="533400"/>
          </a:xfrm>
        </p:spPr>
        <p:txBody>
          <a:bodyPr/>
          <a:lstStyle/>
          <a:p>
            <a:r>
              <a:rPr lang="en-US" dirty="0"/>
              <a:t>Predictive Analytics Use Case - Marketing</a:t>
            </a:r>
          </a:p>
        </p:txBody>
      </p:sp>
    </p:spTree>
    <p:extLst>
      <p:ext uri="{BB962C8B-B14F-4D97-AF65-F5344CB8AC3E}">
        <p14:creationId xmlns:p14="http://schemas.microsoft.com/office/powerpoint/2010/main" val="1852437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200818" y="990600"/>
          <a:ext cx="8742363"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idx="4294967295"/>
          </p:nvPr>
        </p:nvSpPr>
        <p:spPr>
          <a:xfrm>
            <a:off x="173038" y="301625"/>
            <a:ext cx="8970962" cy="533400"/>
          </a:xfrm>
        </p:spPr>
        <p:txBody>
          <a:bodyPr/>
          <a:lstStyle/>
          <a:p>
            <a:r>
              <a:rPr lang="en-US" dirty="0"/>
              <a:t>Predictive Analytics Use Case - Marketing</a:t>
            </a:r>
          </a:p>
        </p:txBody>
      </p:sp>
    </p:spTree>
    <p:extLst>
      <p:ext uri="{BB962C8B-B14F-4D97-AF65-F5344CB8AC3E}">
        <p14:creationId xmlns:p14="http://schemas.microsoft.com/office/powerpoint/2010/main" val="2756612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173038" y="1008184"/>
          <a:ext cx="8742363"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idx="4294967295"/>
          </p:nvPr>
        </p:nvSpPr>
        <p:spPr>
          <a:xfrm>
            <a:off x="173038" y="301625"/>
            <a:ext cx="8970962" cy="533400"/>
          </a:xfrm>
        </p:spPr>
        <p:txBody>
          <a:bodyPr/>
          <a:lstStyle/>
          <a:p>
            <a:r>
              <a:rPr lang="en-US" dirty="0"/>
              <a:t>Predictive Analytics Use Case - Sales</a:t>
            </a:r>
          </a:p>
        </p:txBody>
      </p:sp>
    </p:spTree>
    <p:extLst>
      <p:ext uri="{BB962C8B-B14F-4D97-AF65-F5344CB8AC3E}">
        <p14:creationId xmlns:p14="http://schemas.microsoft.com/office/powerpoint/2010/main" val="3384540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315118" y="1227992"/>
          <a:ext cx="8513763"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idx="4294967295"/>
          </p:nvPr>
        </p:nvSpPr>
        <p:spPr>
          <a:xfrm>
            <a:off x="173038" y="301625"/>
            <a:ext cx="8970962" cy="533400"/>
          </a:xfrm>
        </p:spPr>
        <p:txBody>
          <a:bodyPr/>
          <a:lstStyle/>
          <a:p>
            <a:r>
              <a:rPr lang="en-US" dirty="0"/>
              <a:t>Predictive Analytics Use Case - Risk</a:t>
            </a:r>
          </a:p>
        </p:txBody>
      </p:sp>
    </p:spTree>
    <p:extLst>
      <p:ext uri="{BB962C8B-B14F-4D97-AF65-F5344CB8AC3E}">
        <p14:creationId xmlns:p14="http://schemas.microsoft.com/office/powerpoint/2010/main" val="798684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EFBF-00F0-4DDD-BABA-8C165CA65663}"/>
              </a:ext>
            </a:extLst>
          </p:cNvPr>
          <p:cNvSpPr>
            <a:spLocks noGrp="1"/>
          </p:cNvSpPr>
          <p:nvPr>
            <p:ph type="title"/>
          </p:nvPr>
        </p:nvSpPr>
        <p:spPr/>
        <p:txBody>
          <a:bodyPr/>
          <a:lstStyle/>
          <a:p>
            <a:r>
              <a:rPr lang="en-US" dirty="0"/>
              <a:t>Business Questions to Answer </a:t>
            </a:r>
          </a:p>
        </p:txBody>
      </p:sp>
      <p:sp>
        <p:nvSpPr>
          <p:cNvPr id="3" name="Text Placeholder 2">
            <a:extLst>
              <a:ext uri="{FF2B5EF4-FFF2-40B4-BE49-F238E27FC236}">
                <a16:creationId xmlns:a16="http://schemas.microsoft.com/office/drawing/2014/main" id="{DA6DA93F-C1E2-40D5-9EAB-3D548473ECE1}"/>
              </a:ext>
            </a:extLst>
          </p:cNvPr>
          <p:cNvSpPr>
            <a:spLocks noGrp="1"/>
          </p:cNvSpPr>
          <p:nvPr>
            <p:ph type="body" idx="1"/>
          </p:nvPr>
        </p:nvSpPr>
        <p:spPr>
          <a:xfrm>
            <a:off x="453007" y="1276780"/>
            <a:ext cx="8493900" cy="5409245"/>
          </a:xfrm>
        </p:spPr>
        <p:txBody>
          <a:bodyPr/>
          <a:lstStyle/>
          <a:p>
            <a:pPr marL="514350" indent="-285750">
              <a:buFont typeface="Wingdings" panose="05000000000000000000" pitchFamily="2" charset="2"/>
              <a:buChar char="q"/>
            </a:pPr>
            <a:r>
              <a:rPr lang="en-US" sz="1800" dirty="0">
                <a:effectLst/>
                <a:latin typeface="Open Sans" panose="020B0606030504020204" pitchFamily="34" charset="0"/>
                <a:ea typeface="Open Sans" panose="020B0606030504020204" pitchFamily="34" charset="0"/>
              </a:rPr>
              <a:t>How will sales change over the next year? </a:t>
            </a:r>
          </a:p>
          <a:p>
            <a:pPr marL="514350" indent="-285750">
              <a:buFont typeface="Wingdings" panose="05000000000000000000" pitchFamily="2" charset="2"/>
              <a:buChar char="q"/>
            </a:pPr>
            <a:r>
              <a:rPr lang="en-US" sz="1800" dirty="0">
                <a:effectLst/>
                <a:latin typeface="Open Sans" panose="020B0606030504020204" pitchFamily="34" charset="0"/>
                <a:ea typeface="Open Sans" panose="020B0606030504020204" pitchFamily="34" charset="0"/>
              </a:rPr>
              <a:t>What trends in fashion and style will be popular next spring? </a:t>
            </a:r>
          </a:p>
          <a:p>
            <a:pPr marL="514350" indent="-285750">
              <a:buFont typeface="Wingdings" panose="05000000000000000000" pitchFamily="2" charset="2"/>
              <a:buChar char="q"/>
            </a:pPr>
            <a:r>
              <a:rPr lang="en-US" sz="1800" dirty="0">
                <a:effectLst/>
                <a:latin typeface="Open Sans" panose="020B0606030504020204" pitchFamily="34" charset="0"/>
                <a:ea typeface="Open Sans" panose="020B0606030504020204" pitchFamily="34" charset="0"/>
              </a:rPr>
              <a:t>How likely is this customer to pay back their loan?</a:t>
            </a:r>
            <a:endParaRPr lang="en-US" dirty="0">
              <a:latin typeface="Open Sans" panose="020B0606030504020204" pitchFamily="34" charset="0"/>
              <a:ea typeface="Open Sans" panose="020B0606030504020204" pitchFamily="34" charset="0"/>
            </a:endParaRPr>
          </a:p>
          <a:p>
            <a:pPr marL="514350" indent="-285750">
              <a:buFont typeface="Wingdings" panose="05000000000000000000" pitchFamily="2" charset="2"/>
              <a:buChar char="q"/>
            </a:pPr>
            <a:r>
              <a:rPr lang="en-US" sz="1800" dirty="0">
                <a:effectLst/>
                <a:latin typeface="Open Sans" panose="020B0606030504020204" pitchFamily="34" charset="0"/>
                <a:ea typeface="Open Sans" panose="020B0606030504020204" pitchFamily="34" charset="0"/>
              </a:rPr>
              <a:t>Should I insure this new driver?</a:t>
            </a:r>
          </a:p>
          <a:p>
            <a:pPr marL="514350" indent="-285750">
              <a:buFont typeface="Wingdings" panose="05000000000000000000" pitchFamily="2" charset="2"/>
              <a:buChar char="q"/>
            </a:pPr>
            <a:r>
              <a:rPr lang="en-US" dirty="0">
                <a:latin typeface="Open Sans" panose="020B0606030504020204" pitchFamily="34" charset="0"/>
                <a:ea typeface="Open Sans" panose="020B0606030504020204" pitchFamily="34" charset="0"/>
              </a:rPr>
              <a:t>Should I extend a loan to a young couple with no credit history?</a:t>
            </a:r>
          </a:p>
          <a:p>
            <a:pPr marL="514350" indent="-285750">
              <a:buFont typeface="Wingdings" panose="05000000000000000000" pitchFamily="2" charset="2"/>
              <a:buChar char="q"/>
            </a:pPr>
            <a:r>
              <a:rPr lang="en-US" sz="1800" dirty="0">
                <a:effectLst/>
                <a:latin typeface="Open Sans" panose="020B0606030504020204" pitchFamily="34" charset="0"/>
                <a:ea typeface="Open Sans" panose="020B0606030504020204" pitchFamily="34" charset="0"/>
              </a:rPr>
              <a:t>…</a:t>
            </a:r>
          </a:p>
          <a:p>
            <a:pPr marL="514350" indent="-285750">
              <a:buFont typeface="Wingdings" panose="05000000000000000000" pitchFamily="2" charset="2"/>
              <a:buChar char="q"/>
            </a:pPr>
            <a:r>
              <a:rPr lang="en-US" dirty="0">
                <a:latin typeface="Open Sans" panose="020B0606030504020204" pitchFamily="34" charset="0"/>
                <a:ea typeface="Open Sans" panose="020B0606030504020204" pitchFamily="34" charset="0"/>
              </a:rPr>
              <a:t>…</a:t>
            </a:r>
          </a:p>
          <a:p>
            <a:pPr marL="514350" indent="-285750">
              <a:buFont typeface="Wingdings" panose="05000000000000000000" pitchFamily="2" charset="2"/>
              <a:buChar char="q"/>
            </a:pPr>
            <a:r>
              <a:rPr lang="en-US" sz="1800" dirty="0">
                <a:effectLst/>
                <a:latin typeface="Open Sans" panose="020B0606030504020204" pitchFamily="34" charset="0"/>
                <a:ea typeface="Open Sans" panose="020B0606030504020204" pitchFamily="34" charset="0"/>
              </a:rPr>
              <a:t>…</a:t>
            </a:r>
          </a:p>
          <a:p>
            <a:pPr marL="514350" indent="-285750">
              <a:buFont typeface="Wingdings" panose="05000000000000000000" pitchFamily="2" charset="2"/>
              <a:buChar char="q"/>
            </a:pPr>
            <a:r>
              <a:rPr lang="en-US" dirty="0">
                <a:latin typeface="Open Sans" panose="020B0606030504020204" pitchFamily="34" charset="0"/>
                <a:ea typeface="Open Sans" panose="020B0606030504020204" pitchFamily="34" charset="0"/>
              </a:rPr>
              <a:t>…</a:t>
            </a:r>
          </a:p>
          <a:p>
            <a:pPr marL="514350" indent="-285750">
              <a:buFont typeface="Wingdings" panose="05000000000000000000" pitchFamily="2" charset="2"/>
              <a:buChar char="q"/>
            </a:pPr>
            <a:r>
              <a:rPr lang="en-US" sz="1800" dirty="0">
                <a:effectLst/>
                <a:latin typeface="Open Sans" panose="020B0606030504020204" pitchFamily="34" charset="0"/>
                <a:ea typeface="Open Sans" panose="020B0606030504020204" pitchFamily="34" charset="0"/>
              </a:rPr>
              <a:t>…</a:t>
            </a:r>
          </a:p>
          <a:p>
            <a:pPr marL="514350" indent="-285750">
              <a:buFont typeface="Wingdings" panose="05000000000000000000" pitchFamily="2" charset="2"/>
              <a:buChar char="q"/>
            </a:pPr>
            <a:r>
              <a:rPr lang="en-US" dirty="0">
                <a:latin typeface="Open Sans" panose="020B0606030504020204" pitchFamily="34" charset="0"/>
                <a:ea typeface="Open Sans" panose="020B0606030504020204" pitchFamily="34" charset="0"/>
              </a:rPr>
              <a:t>…</a:t>
            </a:r>
          </a:p>
          <a:p>
            <a:pPr marL="228600" indent="0"/>
            <a:endParaRPr lang="en-US" sz="1800" dirty="0">
              <a:effectLst/>
              <a:latin typeface="Open Sans" panose="020B0606030504020204" pitchFamily="34" charset="0"/>
              <a:ea typeface="Open Sans" panose="020B0606030504020204" pitchFamily="34" charset="0"/>
            </a:endParaRPr>
          </a:p>
          <a:p>
            <a:endParaRPr lang="en-US" dirty="0"/>
          </a:p>
        </p:txBody>
      </p:sp>
    </p:spTree>
    <p:extLst>
      <p:ext uri="{BB962C8B-B14F-4D97-AF65-F5344CB8AC3E}">
        <p14:creationId xmlns:p14="http://schemas.microsoft.com/office/powerpoint/2010/main" val="423330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173038" y="1298331"/>
          <a:ext cx="8589963"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idx="4294967295"/>
          </p:nvPr>
        </p:nvSpPr>
        <p:spPr>
          <a:xfrm>
            <a:off x="173038" y="861646"/>
            <a:ext cx="8970962" cy="533400"/>
          </a:xfrm>
        </p:spPr>
        <p:txBody>
          <a:bodyPr/>
          <a:lstStyle/>
          <a:p>
            <a:r>
              <a:rPr lang="en-US" dirty="0"/>
              <a:t>Predictive Analytics Use Case - Customer support</a:t>
            </a:r>
            <a:br>
              <a:rPr lang="en-US" dirty="0"/>
            </a:br>
            <a:endParaRPr lang="en-US" dirty="0"/>
          </a:p>
        </p:txBody>
      </p:sp>
    </p:spTree>
    <p:extLst>
      <p:ext uri="{BB962C8B-B14F-4D97-AF65-F5344CB8AC3E}">
        <p14:creationId xmlns:p14="http://schemas.microsoft.com/office/powerpoint/2010/main" val="844511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200818" y="1184031"/>
          <a:ext cx="8742363"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idx="4294967295"/>
          </p:nvPr>
        </p:nvSpPr>
        <p:spPr>
          <a:xfrm>
            <a:off x="200818" y="817684"/>
            <a:ext cx="8970962" cy="533400"/>
          </a:xfrm>
        </p:spPr>
        <p:txBody>
          <a:bodyPr/>
          <a:lstStyle/>
          <a:p>
            <a:r>
              <a:rPr lang="en-US" dirty="0"/>
              <a:t>Predictive Analytics Use Case - Human Resources</a:t>
            </a:r>
            <a:br>
              <a:rPr lang="en-US" dirty="0"/>
            </a:br>
            <a:endParaRPr lang="en-US" dirty="0"/>
          </a:p>
        </p:txBody>
      </p:sp>
    </p:spTree>
    <p:extLst>
      <p:ext uri="{BB962C8B-B14F-4D97-AF65-F5344CB8AC3E}">
        <p14:creationId xmlns:p14="http://schemas.microsoft.com/office/powerpoint/2010/main" val="3694912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246185" y="1236784"/>
          <a:ext cx="8513763"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idx="4294967295"/>
          </p:nvPr>
        </p:nvSpPr>
        <p:spPr>
          <a:xfrm>
            <a:off x="173038" y="301625"/>
            <a:ext cx="8970962" cy="533400"/>
          </a:xfrm>
        </p:spPr>
        <p:txBody>
          <a:bodyPr/>
          <a:lstStyle/>
          <a:p>
            <a:r>
              <a:rPr lang="en-US" dirty="0"/>
              <a:t>Predictive Analytics Use Case - Healthcare</a:t>
            </a:r>
          </a:p>
        </p:txBody>
      </p:sp>
    </p:spTree>
    <p:extLst>
      <p:ext uri="{BB962C8B-B14F-4D97-AF65-F5344CB8AC3E}">
        <p14:creationId xmlns:p14="http://schemas.microsoft.com/office/powerpoint/2010/main" val="43263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281354" y="1219200"/>
          <a:ext cx="8437563"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idx="4294967295"/>
          </p:nvPr>
        </p:nvSpPr>
        <p:spPr>
          <a:xfrm>
            <a:off x="173038" y="301625"/>
            <a:ext cx="8970962" cy="533400"/>
          </a:xfrm>
        </p:spPr>
        <p:txBody>
          <a:bodyPr/>
          <a:lstStyle/>
          <a:p>
            <a:r>
              <a:rPr lang="en-US" dirty="0"/>
              <a:t>Predictive Analytics Use Case - Healthcare</a:t>
            </a:r>
          </a:p>
        </p:txBody>
      </p:sp>
    </p:spTree>
    <p:extLst>
      <p:ext uri="{BB962C8B-B14F-4D97-AF65-F5344CB8AC3E}">
        <p14:creationId xmlns:p14="http://schemas.microsoft.com/office/powerpoint/2010/main" val="507830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315118" y="1122484"/>
          <a:ext cx="8513763"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idx="4294967295"/>
          </p:nvPr>
        </p:nvSpPr>
        <p:spPr>
          <a:xfrm>
            <a:off x="173038" y="301625"/>
            <a:ext cx="8970962" cy="533400"/>
          </a:xfrm>
        </p:spPr>
        <p:txBody>
          <a:bodyPr/>
          <a:lstStyle/>
          <a:p>
            <a:r>
              <a:rPr lang="en-US" dirty="0"/>
              <a:t>Predictive Analytics Use Case - Retail</a:t>
            </a:r>
          </a:p>
        </p:txBody>
      </p:sp>
    </p:spTree>
    <p:extLst>
      <p:ext uri="{BB962C8B-B14F-4D97-AF65-F5344CB8AC3E}">
        <p14:creationId xmlns:p14="http://schemas.microsoft.com/office/powerpoint/2010/main" val="349612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630237" y="1137138"/>
          <a:ext cx="8056563"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idx="4294967295"/>
          </p:nvPr>
        </p:nvSpPr>
        <p:spPr>
          <a:xfrm>
            <a:off x="173038" y="301625"/>
            <a:ext cx="8970962" cy="533400"/>
          </a:xfrm>
        </p:spPr>
        <p:txBody>
          <a:bodyPr/>
          <a:lstStyle/>
          <a:p>
            <a:r>
              <a:rPr lang="en-US" dirty="0"/>
              <a:t>Predictive Analytics Use Case - Retail</a:t>
            </a:r>
          </a:p>
        </p:txBody>
      </p:sp>
    </p:spTree>
    <p:extLst>
      <p:ext uri="{BB962C8B-B14F-4D97-AF65-F5344CB8AC3E}">
        <p14:creationId xmlns:p14="http://schemas.microsoft.com/office/powerpoint/2010/main" val="4051072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453000" y="171975"/>
            <a:ext cx="8241900" cy="157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sz="4400" b="0" dirty="0">
                <a:solidFill>
                  <a:srgbClr val="0064A4"/>
                </a:solidFill>
                <a:highlight>
                  <a:srgbClr val="FFC000"/>
                </a:highlight>
              </a:rPr>
              <a:t>Application Case:</a:t>
            </a:r>
            <a:br>
              <a:rPr lang="en-US" sz="4400" b="0" dirty="0">
                <a:solidFill>
                  <a:srgbClr val="0064A4"/>
                </a:solidFill>
                <a:highlight>
                  <a:srgbClr val="FFC000"/>
                </a:highlight>
              </a:rPr>
            </a:br>
            <a:r>
              <a:rPr lang="en-US" sz="4000" b="0" dirty="0">
                <a:solidFill>
                  <a:srgbClr val="0064A4"/>
                </a:solidFill>
                <a:highlight>
                  <a:srgbClr val="FFC000"/>
                </a:highlight>
              </a:rPr>
              <a:t>To Imprison or Not to Imprison—A Predictive Analytics-Based DSS for Drug Courts</a:t>
            </a:r>
            <a:endParaRPr b="0" dirty="0">
              <a:solidFill>
                <a:srgbClr val="0064A4"/>
              </a:solidFill>
              <a:highlight>
                <a:srgbClr val="FFC000"/>
              </a:highlight>
            </a:endParaRPr>
          </a:p>
        </p:txBody>
      </p:sp>
      <p:sp>
        <p:nvSpPr>
          <p:cNvPr id="129" name="Google Shape;129;p26"/>
          <p:cNvSpPr txBox="1">
            <a:spLocks noGrp="1"/>
          </p:cNvSpPr>
          <p:nvPr>
            <p:ph type="body" idx="1"/>
          </p:nvPr>
        </p:nvSpPr>
        <p:spPr>
          <a:xfrm>
            <a:off x="453000" y="2025000"/>
            <a:ext cx="8493900" cy="4390500"/>
          </a:xfrm>
          <a:prstGeom prst="rect">
            <a:avLst/>
          </a:prstGeom>
          <a:noFill/>
          <a:ln>
            <a:noFill/>
          </a:ln>
        </p:spPr>
        <p:txBody>
          <a:bodyPr spcFirstLastPara="1" wrap="square" lIns="91425" tIns="45700" rIns="91425" bIns="45700" anchor="t" anchorCtr="0">
            <a:normAutofit/>
          </a:bodyPr>
          <a:lstStyle/>
          <a:p>
            <a:pPr marL="457200" lvl="0" indent="-368300" algn="l" rtl="0">
              <a:lnSpc>
                <a:spcPct val="115000"/>
              </a:lnSpc>
              <a:spcBef>
                <a:spcPts val="0"/>
              </a:spcBef>
              <a:spcAft>
                <a:spcPts val="0"/>
              </a:spcAft>
              <a:buSzPts val="2200"/>
              <a:buChar char="●"/>
            </a:pPr>
            <a:r>
              <a:rPr lang="en-US" sz="2200" dirty="0"/>
              <a:t>Use of predictive analytic in social context for behavioral problems has been rare, at best</a:t>
            </a:r>
            <a:endParaRPr sz="2200" dirty="0"/>
          </a:p>
          <a:p>
            <a:pPr marL="457200" lvl="0" indent="-368300" algn="l" rtl="0">
              <a:lnSpc>
                <a:spcPct val="115000"/>
              </a:lnSpc>
              <a:spcBef>
                <a:spcPts val="0"/>
              </a:spcBef>
              <a:spcAft>
                <a:spcPts val="0"/>
              </a:spcAft>
              <a:buSzPts val="2200"/>
              <a:buChar char="●"/>
            </a:pPr>
            <a:r>
              <a:rPr lang="en-US" sz="2200" dirty="0"/>
              <a:t>As the digitized data become readily available, these domains have also ventured into discovering new and actionable insight via predictive analytics and data science</a:t>
            </a:r>
            <a:endParaRPr sz="2200" dirty="0"/>
          </a:p>
          <a:p>
            <a:pPr marL="457200" lvl="0" indent="-368300" algn="l" rtl="0">
              <a:lnSpc>
                <a:spcPct val="115000"/>
              </a:lnSpc>
              <a:spcBef>
                <a:spcPts val="0"/>
              </a:spcBef>
              <a:spcAft>
                <a:spcPts val="0"/>
              </a:spcAft>
              <a:buSzPts val="2200"/>
              <a:buChar char="●"/>
            </a:pPr>
            <a:r>
              <a:rPr lang="en-US" sz="2200" dirty="0"/>
              <a:t>In this application case, a large and feature rich data is used to develop decision support systems for drug courts</a:t>
            </a:r>
            <a:endParaRPr sz="22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4" name="Google Shape;134;p29"/>
          <p:cNvSpPr txBox="1"/>
          <p:nvPr/>
        </p:nvSpPr>
        <p:spPr>
          <a:xfrm>
            <a:off x="453000" y="171975"/>
            <a:ext cx="8261400" cy="885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200"/>
              <a:buFont typeface="Arial"/>
              <a:buNone/>
            </a:pPr>
            <a:r>
              <a:rPr lang="en-US" sz="4200" b="0" i="0" u="none" strike="noStrike" cap="none">
                <a:solidFill>
                  <a:srgbClr val="0064A4"/>
                </a:solidFill>
                <a:latin typeface="Economica"/>
                <a:ea typeface="Economica"/>
                <a:cs typeface="Economica"/>
                <a:sym typeface="Economica"/>
              </a:rPr>
              <a:t>Demo: </a:t>
            </a:r>
            <a:endParaRPr sz="4200" b="0" i="0" u="none" strike="noStrike" cap="none">
              <a:solidFill>
                <a:srgbClr val="0064A4"/>
              </a:solidFill>
              <a:latin typeface="Economica"/>
              <a:ea typeface="Economica"/>
              <a:cs typeface="Economica"/>
              <a:sym typeface="Economica"/>
            </a:endParaRPr>
          </a:p>
        </p:txBody>
      </p:sp>
      <p:sp>
        <p:nvSpPr>
          <p:cNvPr id="135" name="Google Shape;135;p29"/>
          <p:cNvSpPr txBox="1"/>
          <p:nvPr/>
        </p:nvSpPr>
        <p:spPr>
          <a:xfrm>
            <a:off x="453000" y="1308075"/>
            <a:ext cx="8238600" cy="50844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180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Topics</a:t>
            </a:r>
            <a:endParaRPr sz="2200" b="1" i="0" u="none" strike="noStrike" cap="none">
              <a:solidFill>
                <a:srgbClr val="000000"/>
              </a:solidFill>
              <a:latin typeface="Open Sans"/>
              <a:ea typeface="Open Sans"/>
              <a:cs typeface="Open Sans"/>
              <a:sym typeface="Open Sans"/>
            </a:endParaRPr>
          </a:p>
          <a:p>
            <a:pPr marL="88900" marR="0" lvl="0" indent="-88900" algn="l" rtl="0">
              <a:lnSpc>
                <a:spcPct val="115000"/>
              </a:lnSpc>
              <a:spcBef>
                <a:spcPts val="0"/>
              </a:spcBef>
              <a:spcAft>
                <a:spcPts val="0"/>
              </a:spcAft>
              <a:buClr>
                <a:schemeClr val="dk1"/>
              </a:buClr>
              <a:buSzPts val="2200"/>
              <a:buFont typeface="Open Sans"/>
              <a:buChar char="●"/>
            </a:pPr>
            <a:endParaRPr sz="2200" b="0" i="0" u="none" strike="noStrike" cap="none">
              <a:solidFill>
                <a:schemeClr val="dk1"/>
              </a:solidFill>
              <a:latin typeface="Open Sans"/>
              <a:ea typeface="Open Sans"/>
              <a:cs typeface="Open Sans"/>
              <a:sym typeface="Open Sans"/>
            </a:endParaRPr>
          </a:p>
          <a:p>
            <a:pPr marL="88900" marR="0" lvl="0" indent="-88900" algn="l" rtl="0">
              <a:lnSpc>
                <a:spcPct val="115000"/>
              </a:lnSpc>
              <a:spcBef>
                <a:spcPts val="600"/>
              </a:spcBef>
              <a:spcAft>
                <a:spcPts val="600"/>
              </a:spcAft>
              <a:buClr>
                <a:schemeClr val="dk1"/>
              </a:buClr>
              <a:buSzPts val="2200"/>
              <a:buFont typeface="Open Sans"/>
              <a:buChar char="●"/>
            </a:pPr>
            <a:r>
              <a:rPr lang="en-US" sz="2200" b="0" i="0" u="none" strike="noStrike" cap="none">
                <a:solidFill>
                  <a:schemeClr val="dk1"/>
                </a:solidFill>
                <a:latin typeface="Open Sans"/>
                <a:ea typeface="Open Sans"/>
                <a:cs typeface="Open Sans"/>
                <a:sym typeface="Open Sans"/>
              </a:rPr>
              <a:t>Student Q&amp;A</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10bb4b8342d_0_6"/>
          <p:cNvSpPr txBox="1">
            <a:spLocks noGrp="1"/>
          </p:cNvSpPr>
          <p:nvPr>
            <p:ph type="title"/>
          </p:nvPr>
        </p:nvSpPr>
        <p:spPr>
          <a:xfrm>
            <a:off x="453007" y="171974"/>
            <a:ext cx="8493900" cy="885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b="0" dirty="0"/>
              <a:t>Predictive Analytics - Techniques &amp; Methodologies</a:t>
            </a:r>
            <a:endParaRPr b="0" dirty="0"/>
          </a:p>
        </p:txBody>
      </p:sp>
      <p:graphicFrame>
        <p:nvGraphicFramePr>
          <p:cNvPr id="2" name="Diagram 1">
            <a:extLst>
              <a:ext uri="{FF2B5EF4-FFF2-40B4-BE49-F238E27FC236}">
                <a16:creationId xmlns:a16="http://schemas.microsoft.com/office/drawing/2014/main" id="{11F41416-8F04-43E1-B83A-12D46797DDEF}"/>
              </a:ext>
            </a:extLst>
          </p:cNvPr>
          <p:cNvGraphicFramePr/>
          <p:nvPr>
            <p:extLst>
              <p:ext uri="{D42A27DB-BD31-4B8C-83A1-F6EECF244321}">
                <p14:modId xmlns:p14="http://schemas.microsoft.com/office/powerpoint/2010/main" val="426445489"/>
              </p:ext>
            </p:extLst>
          </p:nvPr>
        </p:nvGraphicFramePr>
        <p:xfrm>
          <a:off x="453005" y="1157681"/>
          <a:ext cx="8022779" cy="4100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4"/>
          <p:cNvSpPr txBox="1">
            <a:spLocks noGrp="1"/>
          </p:cNvSpPr>
          <p:nvPr>
            <p:ph type="title"/>
          </p:nvPr>
        </p:nvSpPr>
        <p:spPr>
          <a:xfrm>
            <a:off x="453007" y="171974"/>
            <a:ext cx="8493852" cy="8850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0" dirty="0"/>
              <a:t>Supervised vs Unsupervised Learning</a:t>
            </a:r>
            <a:endParaRPr b="0" dirty="0"/>
          </a:p>
        </p:txBody>
      </p:sp>
      <p:sp>
        <p:nvSpPr>
          <p:cNvPr id="83" name="Google Shape;83;p4"/>
          <p:cNvSpPr txBox="1">
            <a:spLocks noGrp="1"/>
          </p:cNvSpPr>
          <p:nvPr>
            <p:ph type="body" idx="1"/>
          </p:nvPr>
        </p:nvSpPr>
        <p:spPr>
          <a:xfrm>
            <a:off x="453005" y="1157681"/>
            <a:ext cx="8564386" cy="523473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1600"/>
              </a:spcAft>
              <a:buNone/>
            </a:pPr>
            <a:r>
              <a:rPr lang="en-US" sz="2000" dirty="0"/>
              <a:t>Machine learning is used to discover variety of patterns with supervised and unsupervised learning</a:t>
            </a:r>
            <a:endParaRPr sz="2000" dirty="0">
              <a:solidFill>
                <a:srgbClr val="FF6600"/>
              </a:solidFill>
            </a:endParaRPr>
          </a:p>
        </p:txBody>
      </p:sp>
      <p:pic>
        <p:nvPicPr>
          <p:cNvPr id="3" name="Picture 2">
            <a:extLst>
              <a:ext uri="{FF2B5EF4-FFF2-40B4-BE49-F238E27FC236}">
                <a16:creationId xmlns:a16="http://schemas.microsoft.com/office/drawing/2014/main" id="{C5FAE4B2-050E-4CF7-8216-80F39CD66ADE}"/>
              </a:ext>
            </a:extLst>
          </p:cNvPr>
          <p:cNvPicPr>
            <a:picLocks noChangeAspect="1"/>
          </p:cNvPicPr>
          <p:nvPr/>
        </p:nvPicPr>
        <p:blipFill>
          <a:blip r:embed="rId3"/>
          <a:stretch>
            <a:fillRect/>
          </a:stretch>
        </p:blipFill>
        <p:spPr>
          <a:xfrm>
            <a:off x="791308" y="1879612"/>
            <a:ext cx="7275355" cy="4313637"/>
          </a:xfrm>
          <a:prstGeom prst="rect">
            <a:avLst/>
          </a:prstGeom>
        </p:spPr>
      </p:pic>
    </p:spTree>
    <p:extLst>
      <p:ext uri="{BB962C8B-B14F-4D97-AF65-F5344CB8AC3E}">
        <p14:creationId xmlns:p14="http://schemas.microsoft.com/office/powerpoint/2010/main" val="2170397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10;&#10;Description automatically generated">
            <a:extLst>
              <a:ext uri="{FF2B5EF4-FFF2-40B4-BE49-F238E27FC236}">
                <a16:creationId xmlns:a16="http://schemas.microsoft.com/office/drawing/2014/main" id="{BE0B70A8-7691-45E1-A3E4-B3C47FC256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011" y="1554220"/>
            <a:ext cx="8425978" cy="3749560"/>
          </a:xfrm>
          <a:prstGeom prst="rect">
            <a:avLst/>
          </a:prstGeom>
          <a:solidFill>
            <a:srgbClr val="FFFFFF"/>
          </a:solidFill>
        </p:spPr>
      </p:pic>
      <p:sp>
        <p:nvSpPr>
          <p:cNvPr id="8" name="Google Shape;109;p8">
            <a:extLst>
              <a:ext uri="{FF2B5EF4-FFF2-40B4-BE49-F238E27FC236}">
                <a16:creationId xmlns:a16="http://schemas.microsoft.com/office/drawing/2014/main" id="{0700953B-843E-431D-A2B6-4762565AED61}"/>
              </a:ext>
            </a:extLst>
          </p:cNvPr>
          <p:cNvSpPr txBox="1">
            <a:spLocks/>
          </p:cNvSpPr>
          <p:nvPr/>
        </p:nvSpPr>
        <p:spPr>
          <a:xfrm>
            <a:off x="453000" y="171975"/>
            <a:ext cx="8250000" cy="885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64A4"/>
              </a:buClr>
              <a:buSzPts val="1400"/>
              <a:buFont typeface="Economica"/>
              <a:buNone/>
              <a:defRPr sz="2800" b="0" i="0" u="none" strike="noStrike" cap="none">
                <a:solidFill>
                  <a:schemeClr val="tx1"/>
                </a:solidFill>
                <a:latin typeface="Verdana" panose="020B0604030504040204" pitchFamily="34" charset="0"/>
                <a:ea typeface="Verdana" panose="020B0604030504040204" pitchFamily="34" charset="0"/>
                <a:cs typeface="Verdana" panose="020B0604030504040204" pitchFamily="34" charset="0"/>
                <a:sym typeface="Economica"/>
              </a:defRPr>
            </a:lvl1pPr>
            <a:lvl2pPr marR="0" lvl="1" indent="0"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2pPr>
            <a:lvl3pPr marR="0" lvl="2" indent="0"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3pPr>
            <a:lvl4pPr marR="0" lvl="3" indent="0"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4pPr>
            <a:lvl5pPr marR="0" lvl="4" indent="0"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5pPr>
            <a:lvl6pPr marR="0" lvl="5" indent="0"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6pPr>
            <a:lvl7pPr marR="0" lvl="6" indent="0"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7pPr>
            <a:lvl8pPr marR="0" lvl="7" indent="0"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8pPr>
            <a:lvl9pPr marR="0" lvl="8" indent="0" algn="l" rtl="0">
              <a:lnSpc>
                <a:spcPct val="100000"/>
              </a:lnSpc>
              <a:spcBef>
                <a:spcPts val="0"/>
              </a:spcBef>
              <a:spcAft>
                <a:spcPts val="0"/>
              </a:spcAft>
              <a:buClr>
                <a:schemeClr val="dk1"/>
              </a:buClr>
              <a:buSzPts val="1400"/>
              <a:buFont typeface="Economica"/>
              <a:buNone/>
              <a:defRPr sz="4200" b="0" i="0" u="none" strike="noStrike" cap="none">
                <a:solidFill>
                  <a:schemeClr val="dk1"/>
                </a:solidFill>
                <a:latin typeface="Economica"/>
                <a:ea typeface="Economica"/>
                <a:cs typeface="Economica"/>
                <a:sym typeface="Economica"/>
              </a:defRPr>
            </a:lvl9pPr>
          </a:lstStyle>
          <a:p>
            <a:pPr>
              <a:lnSpc>
                <a:spcPct val="90000"/>
              </a:lnSpc>
              <a:buClr>
                <a:srgbClr val="0070C0"/>
              </a:buClr>
              <a:buSzPts val="4400"/>
              <a:buFont typeface="Calibri"/>
              <a:buNone/>
            </a:pPr>
            <a:r>
              <a:rPr lang="en-US" sz="4200" dirty="0">
                <a:solidFill>
                  <a:srgbClr val="0064A4"/>
                </a:solidFill>
                <a:latin typeface="Economica"/>
              </a:rPr>
              <a:t>Machine Learning Methods</a:t>
            </a:r>
          </a:p>
        </p:txBody>
      </p:sp>
    </p:spTree>
    <p:extLst>
      <p:ext uri="{BB962C8B-B14F-4D97-AF65-F5344CB8AC3E}">
        <p14:creationId xmlns:p14="http://schemas.microsoft.com/office/powerpoint/2010/main" val="57719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10bb4b8342d_0_18"/>
          <p:cNvSpPr txBox="1">
            <a:spLocks noGrp="1"/>
          </p:cNvSpPr>
          <p:nvPr>
            <p:ph type="title"/>
          </p:nvPr>
        </p:nvSpPr>
        <p:spPr>
          <a:xfrm>
            <a:off x="453007" y="171974"/>
            <a:ext cx="8493900" cy="885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b="0"/>
              <a:t>Predictive Analytics - Techniques &amp; Methodologies</a:t>
            </a:r>
            <a:endParaRPr b="0"/>
          </a:p>
        </p:txBody>
      </p:sp>
      <p:sp>
        <p:nvSpPr>
          <p:cNvPr id="93" name="Google Shape;93;g10bb4b8342d_0_18"/>
          <p:cNvSpPr txBox="1">
            <a:spLocks noGrp="1"/>
          </p:cNvSpPr>
          <p:nvPr>
            <p:ph type="body" idx="1"/>
          </p:nvPr>
        </p:nvSpPr>
        <p:spPr>
          <a:xfrm>
            <a:off x="453006" y="1157681"/>
            <a:ext cx="8493900" cy="5234700"/>
          </a:xfrm>
          <a:prstGeom prst="rect">
            <a:avLst/>
          </a:prstGeom>
        </p:spPr>
        <p:txBody>
          <a:bodyPr spcFirstLastPara="1" wrap="square" lIns="91425" tIns="45700" rIns="91425" bIns="45700" anchor="t" anchorCtr="0">
            <a:normAutofit/>
          </a:bodyPr>
          <a:lstStyle/>
          <a:p>
            <a:pPr indent="-355600">
              <a:lnSpc>
                <a:spcPct val="100000"/>
              </a:lnSpc>
              <a:spcBef>
                <a:spcPts val="0"/>
              </a:spcBef>
              <a:buSzPts val="2000"/>
              <a:buFont typeface="Open Sans"/>
              <a:buChar char="●"/>
            </a:pPr>
            <a:r>
              <a:rPr lang="en-US" sz="2000" dirty="0"/>
              <a:t>Types of Supervised Learning:  </a:t>
            </a:r>
            <a:r>
              <a:rPr lang="en-US" sz="1800" dirty="0"/>
              <a:t>Classification &amp; Regression</a:t>
            </a:r>
            <a:endParaRPr lang="en-US" dirty="0"/>
          </a:p>
          <a:p>
            <a:pPr marL="101600" lvl="0" indent="0" algn="l" rtl="0">
              <a:lnSpc>
                <a:spcPct val="100000"/>
              </a:lnSpc>
              <a:spcBef>
                <a:spcPts val="0"/>
              </a:spcBef>
              <a:spcAft>
                <a:spcPts val="0"/>
              </a:spcAft>
              <a:buSzPts val="2000"/>
            </a:pPr>
            <a:endParaRPr dirty="0"/>
          </a:p>
        </p:txBody>
      </p:sp>
      <p:pic>
        <p:nvPicPr>
          <p:cNvPr id="94" name="Google Shape;94;g10bb4b8342d_0_18"/>
          <p:cNvPicPr preferRelativeResize="0"/>
          <p:nvPr/>
        </p:nvPicPr>
        <p:blipFill>
          <a:blip r:embed="rId3">
            <a:alphaModFix/>
          </a:blip>
          <a:stretch>
            <a:fillRect/>
          </a:stretch>
        </p:blipFill>
        <p:spPr>
          <a:xfrm>
            <a:off x="1257300" y="1759900"/>
            <a:ext cx="6629400" cy="3600450"/>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2699</Words>
  <Application>Microsoft Office PowerPoint</Application>
  <PresentationFormat>On-screen Show (4:3)</PresentationFormat>
  <Paragraphs>415</Paragraphs>
  <Slides>57</Slides>
  <Notes>39</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Verdana</vt:lpstr>
      <vt:lpstr>Calibri</vt:lpstr>
      <vt:lpstr>sohne</vt:lpstr>
      <vt:lpstr>Economica</vt:lpstr>
      <vt:lpstr>Open Sans</vt:lpstr>
      <vt:lpstr>NexusSans</vt:lpstr>
      <vt:lpstr>charter</vt:lpstr>
      <vt:lpstr>Wingdings</vt:lpstr>
      <vt:lpstr>luxe</vt:lpstr>
      <vt:lpstr>Introduction to Predictive Analytics</vt:lpstr>
      <vt:lpstr>Learning Goals</vt:lpstr>
      <vt:lpstr>Predictive Analytics</vt:lpstr>
      <vt:lpstr>Example Questions Across Industry</vt:lpstr>
      <vt:lpstr>Business Questions to Answer </vt:lpstr>
      <vt:lpstr>Predictive Analytics - Techniques &amp; Methodologies</vt:lpstr>
      <vt:lpstr>Supervised vs Unsupervised Learning</vt:lpstr>
      <vt:lpstr>PowerPoint Presentation</vt:lpstr>
      <vt:lpstr>Predictive Analytics - Techniques &amp; Methodologies</vt:lpstr>
      <vt:lpstr>Regression VS Classification</vt:lpstr>
      <vt:lpstr>Regression VS Classification</vt:lpstr>
      <vt:lpstr>Predictive Analytics - Techniques &amp; Methodologies</vt:lpstr>
      <vt:lpstr>Good Reference</vt:lpstr>
      <vt:lpstr>Business Challenges</vt:lpstr>
      <vt:lpstr>Bias-Variance Tradeoff (BVT)</vt:lpstr>
      <vt:lpstr>Bias-Variance Tradeoff (BVT)</vt:lpstr>
      <vt:lpstr>Business Challenges</vt:lpstr>
      <vt:lpstr>Business Challenges</vt:lpstr>
      <vt:lpstr>Bias-Variance Tradeoff (BVT)</vt:lpstr>
      <vt:lpstr>Linear Regression (LR)</vt:lpstr>
      <vt:lpstr>Logistic Regression</vt:lpstr>
      <vt:lpstr>Introduction to Decision Trees</vt:lpstr>
      <vt:lpstr>Evaluating a Decision Tree Model</vt:lpstr>
      <vt:lpstr>Decision Trees vs. Random Forest</vt:lpstr>
      <vt:lpstr>Assessment Metrics for Prediction Models</vt:lpstr>
      <vt:lpstr>Estimating Accuracy of Classification Models</vt:lpstr>
      <vt:lpstr>Problem Solving Paradigm</vt:lpstr>
      <vt:lpstr>Achieving Business Goals with Predictive Analytics</vt:lpstr>
      <vt:lpstr>Achieving Business Goals with Predictive Analytics</vt:lpstr>
      <vt:lpstr>Advanced Topics in Predictive Modeling</vt:lpstr>
      <vt:lpstr>Imbalanced Data Problem</vt:lpstr>
      <vt:lpstr>Imbalanced Data Problem</vt:lpstr>
      <vt:lpstr>Undersampling</vt:lpstr>
      <vt:lpstr>Oversampling</vt:lpstr>
      <vt:lpstr>Musical Ensemble</vt:lpstr>
      <vt:lpstr>Model Ensembles</vt:lpstr>
      <vt:lpstr>Motivation – Why Ensemble?</vt:lpstr>
      <vt:lpstr>Disadvantages of Model Ensembles</vt:lpstr>
      <vt:lpstr>PowerPoint Presentation</vt:lpstr>
      <vt:lpstr>Predictive Analytics Use - Retail</vt:lpstr>
      <vt:lpstr>PowerPoint Presentation</vt:lpstr>
      <vt:lpstr>PowerPoint Presentation</vt:lpstr>
      <vt:lpstr>PowerPoint Presentation</vt:lpstr>
      <vt:lpstr>PowerPoint Presentation</vt:lpstr>
      <vt:lpstr>PowerPoint Presentation</vt:lpstr>
      <vt:lpstr>Predictive Analytics Use Case - Marketing</vt:lpstr>
      <vt:lpstr>Predictive Analytics Use Case - Marketing</vt:lpstr>
      <vt:lpstr>Predictive Analytics Use Case - Sales</vt:lpstr>
      <vt:lpstr>Predictive Analytics Use Case - Risk</vt:lpstr>
      <vt:lpstr>Predictive Analytics Use Case - Customer support </vt:lpstr>
      <vt:lpstr>Predictive Analytics Use Case - Human Resources </vt:lpstr>
      <vt:lpstr>Predictive Analytics Use Case - Healthcare</vt:lpstr>
      <vt:lpstr>Predictive Analytics Use Case - Healthcare</vt:lpstr>
      <vt:lpstr>Predictive Analytics Use Case - Retail</vt:lpstr>
      <vt:lpstr>Predictive Analytics Use Case - Retail</vt:lpstr>
      <vt:lpstr>Application Case: To Imprison or Not to Imprison—A Predictive Analytics-Based DSS for Drug Courts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Predictive Analytics</dc:title>
  <dc:creator>Delen, Dursun</dc:creator>
  <cp:lastModifiedBy>Hasan Hboubati</cp:lastModifiedBy>
  <cp:revision>1</cp:revision>
  <dcterms:created xsi:type="dcterms:W3CDTF">2020-12-30T20:16:28Z</dcterms:created>
  <dcterms:modified xsi:type="dcterms:W3CDTF">2022-01-13T00:34:46Z</dcterms:modified>
</cp:coreProperties>
</file>